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97" r:id="rId6"/>
    <p:sldId id="285" r:id="rId7"/>
    <p:sldId id="273" r:id="rId8"/>
    <p:sldId id="259" r:id="rId9"/>
    <p:sldId id="267" r:id="rId10"/>
    <p:sldId id="261" r:id="rId11"/>
    <p:sldId id="269" r:id="rId12"/>
    <p:sldId id="264" r:id="rId13"/>
    <p:sldId id="270" r:id="rId14"/>
    <p:sldId id="260" r:id="rId15"/>
    <p:sldId id="271" r:id="rId16"/>
    <p:sldId id="265" r:id="rId17"/>
    <p:sldId id="272" r:id="rId18"/>
    <p:sldId id="266" r:id="rId19"/>
    <p:sldId id="284" r:id="rId20"/>
    <p:sldId id="276" r:id="rId21"/>
    <p:sldId id="280" r:id="rId22"/>
    <p:sldId id="277" r:id="rId23"/>
    <p:sldId id="281" r:id="rId24"/>
    <p:sldId id="279" r:id="rId25"/>
    <p:sldId id="274" r:id="rId26"/>
    <p:sldId id="282" r:id="rId27"/>
    <p:sldId id="263" r:id="rId28"/>
    <p:sldId id="278" r:id="rId29"/>
    <p:sldId id="262" r:id="rId30"/>
    <p:sldId id="275" r:id="rId31"/>
    <p:sldId id="298" r:id="rId32"/>
    <p:sldId id="293" r:id="rId33"/>
    <p:sldId id="287" r:id="rId34"/>
    <p:sldId id="294" r:id="rId35"/>
    <p:sldId id="292" r:id="rId36"/>
    <p:sldId id="295" r:id="rId37"/>
    <p:sldId id="291" r:id="rId38"/>
    <p:sldId id="299" r:id="rId39"/>
    <p:sldId id="290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933109/data/images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" y="-1"/>
            <a:ext cx="9120871" cy="686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085603"/>
            <a:ext cx="5940152" cy="2736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Білгірлер</a:t>
            </a:r>
          </a:p>
          <a:p>
            <a:pPr algn="ctr"/>
            <a:r>
              <a:rPr lang="kk-KZ" sz="5400" b="1" cap="none" spc="0" dirty="0" smtClean="0">
                <a:ln w="1905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сайысы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Рисунок 2" descr="C41-33копирование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88" y="4394836"/>
            <a:ext cx="233064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989671" cy="324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20151202_1210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00" y="116632"/>
            <a:ext cx="423191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63353"/>
            <a:ext cx="7919665" cy="55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0287" y="2492896"/>
            <a:ext cx="55601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8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Менің</a:t>
            </a:r>
            <a:r>
              <a:rPr lang="ru-RU" sz="98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98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кітабым</a:t>
            </a:r>
            <a:endParaRPr lang="ru-RU" sz="9800" b="1" cap="none" spc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2" y="660400"/>
            <a:ext cx="7943748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651" y="2780928"/>
            <a:ext cx="54006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Анар</a:t>
            </a:r>
            <a:endParaRPr lang="ru-RU" sz="15000" b="1" cap="none" spc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" y="620688"/>
            <a:ext cx="79799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83988"/>
            <a:ext cx="5112568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5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Аяз</a:t>
            </a:r>
            <a:r>
              <a:rPr lang="ru-RU" sz="95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9500" b="1" cap="none" spc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ата</a:t>
            </a:r>
            <a:endParaRPr lang="ru-RU" sz="9500" b="1" cap="none" spc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2" y="692696"/>
            <a:ext cx="790182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83988"/>
            <a:ext cx="30243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41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0698" y="1988840"/>
            <a:ext cx="506260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0" b="1" dirty="0" smtClean="0">
                <a:ln w="1905"/>
                <a:solidFill>
                  <a:srgbClr val="8064A2">
                    <a:lumMod val="75000"/>
                  </a:srgbClr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Жалау</a:t>
            </a:r>
            <a:endParaRPr lang="ru-RU" sz="12000" b="1" dirty="0">
              <a:ln w="1905"/>
              <a:solidFill>
                <a:srgbClr val="8064A2">
                  <a:lumMod val="75000"/>
                </a:srgbClr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92696"/>
            <a:ext cx="791966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8718" y="476672"/>
            <a:ext cx="4506563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Таныстыру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0187" y="2306489"/>
            <a:ext cx="67185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72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1-топ</a:t>
            </a:r>
            <a:r>
              <a:rPr lang="kk-KZ" sz="7200" b="1" dirty="0" smtClean="0">
                <a:ln w="1905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kk-KZ" sz="7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Достық</a:t>
            </a:r>
            <a:endParaRPr lang="ru-RU" sz="7200" b="1" dirty="0">
              <a:ln w="1905"/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9" y="4005515"/>
            <a:ext cx="6219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7200" b="1" dirty="0">
                <a:ln w="1905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</a:t>
            </a:r>
            <a:r>
              <a:rPr lang="kk-KZ" sz="72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-топ</a:t>
            </a:r>
            <a:r>
              <a:rPr lang="kk-KZ" sz="7200" b="1" dirty="0" smtClean="0">
                <a:ln w="1905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kk-KZ" sz="7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Жалау</a:t>
            </a:r>
            <a:endParaRPr lang="ru-RU" sz="7200" b="1" dirty="0">
              <a:ln w="1905"/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83988"/>
            <a:ext cx="30243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8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8" y="692696"/>
            <a:ext cx="796016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3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83988"/>
            <a:ext cx="30243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13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5" y="630410"/>
            <a:ext cx="784111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1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83988"/>
            <a:ext cx="30243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90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92696"/>
            <a:ext cx="799167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2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83988"/>
            <a:ext cx="30243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71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20688"/>
            <a:ext cx="791966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6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83988"/>
            <a:ext cx="30243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79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3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-айналым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284984"/>
            <a:ext cx="604860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«Адасқан әріптер»</a:t>
            </a:r>
            <a:endParaRPr lang="ru-RU" sz="5400" b="1" cap="none" spc="0" dirty="0" smtClean="0">
              <a:ln w="1905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-41595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1-айналым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5" y="2967334"/>
            <a:ext cx="4968552" cy="2405882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lvl="0" algn="ctr"/>
            <a:r>
              <a:rPr lang="kk-KZ" sz="5400" b="1" dirty="0">
                <a:ln w="1905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Ширату</a:t>
            </a:r>
            <a:endParaRPr lang="ru-RU" sz="5400" b="1" dirty="0">
              <a:ln w="1905"/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648052"/>
            <a:ext cx="31331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3600" dirty="0" smtClean="0">
                <a:latin typeface="Times New Roman"/>
                <a:ea typeface="Times New Roman"/>
              </a:rPr>
              <a:t>қырк...йек</a:t>
            </a:r>
            <a:endParaRPr lang="ru-RU" sz="3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 smtClean="0">
                <a:latin typeface="Times New Roman"/>
                <a:ea typeface="Times New Roman"/>
              </a:rPr>
              <a:t>     жем...стер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 smtClean="0">
                <a:latin typeface="Times New Roman"/>
                <a:ea typeface="Times New Roman"/>
              </a:rPr>
              <a:t>     т...тті</a:t>
            </a:r>
            <a:endParaRPr lang="ru-RU" sz="3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 smtClean="0">
                <a:latin typeface="Times New Roman"/>
                <a:ea typeface="Times New Roman"/>
              </a:rPr>
              <a:t>       ...ияр</a:t>
            </a:r>
            <a:endParaRPr lang="ru-RU" sz="3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 smtClean="0">
                <a:latin typeface="Times New Roman"/>
                <a:ea typeface="Times New Roman"/>
              </a:rPr>
              <a:t>      </a:t>
            </a:r>
            <a:r>
              <a:rPr lang="kk-KZ" sz="3600" dirty="0">
                <a:latin typeface="Times New Roman"/>
                <a:ea typeface="Times New Roman"/>
              </a:rPr>
              <a:t>...араша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>
                <a:latin typeface="Times New Roman"/>
                <a:ea typeface="Times New Roman"/>
              </a:rPr>
              <a:t>      жи...аз 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>
                <a:latin typeface="Times New Roman"/>
                <a:ea typeface="Times New Roman"/>
              </a:rPr>
              <a:t>     с...рет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>
                <a:latin typeface="Times New Roman"/>
                <a:ea typeface="Times New Roman"/>
              </a:rPr>
              <a:t>     ...зын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>
                <a:latin typeface="Times New Roman"/>
                <a:ea typeface="Times New Roman"/>
              </a:rPr>
              <a:t>     қо...ырау</a:t>
            </a:r>
            <a:endParaRPr lang="ru-RU" sz="3600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  <a:tabLst>
                <a:tab pos="1666875" algn="l"/>
                <a:tab pos="1981200" algn="l"/>
              </a:tabLst>
            </a:pPr>
            <a:r>
              <a:rPr lang="kk-KZ" sz="3600" dirty="0">
                <a:latin typeface="Times New Roman"/>
                <a:ea typeface="Times New Roman"/>
              </a:rPr>
              <a:t>ыст...қ </a:t>
            </a:r>
            <a:endParaRPr lang="ru-RU" sz="36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0853" y="19444"/>
            <a:ext cx="3689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Достық тобына</a:t>
            </a:r>
            <a:r>
              <a:rPr lang="kk-KZ" sz="3600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7928" y="134076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kk-KZ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lvl="0">
              <a:tabLst>
                <a:tab pos="1666875" algn="l"/>
                <a:tab pos="1981200" algn="l"/>
              </a:tabLst>
            </a:pPr>
            <a:r>
              <a:rPr lang="kk-KZ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қат</a:t>
            </a: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...ы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lvl="0">
              <a:tabLst>
                <a:tab pos="1666875" algn="l"/>
                <a:tab pos="198120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ж...мсақ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lvl="0">
              <a:tabLst>
                <a:tab pos="1666875" algn="l"/>
                <a:tab pos="198120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желто...сан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lvl="0">
              <a:tabLst>
                <a:tab pos="1666875" algn="l"/>
                <a:tab pos="198120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қа...тар 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lvl="0">
              <a:tabLst>
                <a:tab pos="1666875" algn="l"/>
                <a:tab pos="198120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сыз...ыш 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lvl="0">
              <a:tabLst>
                <a:tab pos="1666875" algn="l"/>
                <a:tab pos="198120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б...гін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lvl="0">
              <a:tabLst>
                <a:tab pos="1666875" algn="l"/>
                <a:tab pos="198120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д...рі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lvl="0">
              <a:tabLst>
                <a:tab pos="1666875" algn="l"/>
                <a:tab pos="198120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қ...лақшын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tabLst>
                <a:tab pos="609600" algn="l"/>
                <a:tab pos="2628900" algn="l"/>
                <a:tab pos="413385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     мен...кі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tabLst>
                <a:tab pos="609600" algn="l"/>
                <a:tab pos="2628900" algn="l"/>
                <a:tab pos="4133850" algn="l"/>
              </a:tabLst>
            </a:pPr>
            <a:r>
              <a:rPr lang="kk-KZ" sz="2800" dirty="0">
                <a:solidFill>
                  <a:prstClr val="black"/>
                </a:solidFill>
                <a:latin typeface="Times New Roman"/>
                <a:ea typeface="Times New Roman"/>
              </a:rPr>
              <a:t>      о...имын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8148" y="692696"/>
            <a:ext cx="3199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Жалау» </a:t>
            </a:r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тобына 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85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4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-айналым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780928"/>
            <a:ext cx="6408712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>
                <a:ln w="1905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«Сөз тапқанға қолқа </a:t>
            </a:r>
            <a:endParaRPr lang="kk-KZ" sz="5400" b="1" dirty="0" smtClean="0">
              <a:ln w="1905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kk-KZ" sz="54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жоқ»</a:t>
            </a:r>
            <a:endParaRPr lang="ru-RU" sz="5400" b="1" cap="none" spc="0" dirty="0" smtClean="0">
              <a:ln w="1905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1.bp.blogspot.com/-cneuKzssq8o/VM5KCYBxwDI/AAAAAAAAQDg/9xEjYdR1JBM/s1600/0010-018-15-maja-Mezhdunarodnyj-den-se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21" y="847921"/>
            <a:ext cx="67818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-айналым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284984"/>
            <a:ext cx="604860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Сөз өрнегі</a:t>
            </a:r>
          </a:p>
        </p:txBody>
      </p:sp>
    </p:spTree>
    <p:extLst>
      <p:ext uri="{BB962C8B-B14F-4D97-AF65-F5344CB8AC3E}">
        <p14:creationId xmlns:p14="http://schemas.microsoft.com/office/powerpoint/2010/main" val="2116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70" y="709464"/>
            <a:ext cx="3745562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1. Зат есім+етістік</a:t>
            </a:r>
            <a:endParaRPr lang="ru-RU" sz="5400" b="1" cap="none" spc="0" dirty="0" smtClean="0">
              <a:ln w="1905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5" y="2159346"/>
            <a:ext cx="3168353" cy="12793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2.  Сын есім+етістік</a:t>
            </a:r>
            <a:endParaRPr lang="ru-RU" sz="5400" b="1" cap="none" spc="0" dirty="0" smtClean="0">
              <a:ln w="1905"/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775" y="3645024"/>
            <a:ext cx="3816425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3. Сын есім+зат есім</a:t>
            </a:r>
            <a:endParaRPr lang="ru-RU" sz="5400" b="1" cap="none" spc="0" dirty="0" smtClean="0">
              <a:ln w="1905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5" y="1844824"/>
            <a:ext cx="3744346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5. Зат есім+зат есім</a:t>
            </a:r>
            <a:endParaRPr lang="ru-RU" sz="54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102" y="4846031"/>
            <a:ext cx="4147897" cy="11713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4.Сан есім+зат есім</a:t>
            </a:r>
            <a:endParaRPr lang="ru-RU" sz="5400" b="1" cap="none" spc="0" dirty="0" smtClean="0">
              <a:ln w="1905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5" y="3645024"/>
            <a:ext cx="4147897" cy="11713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6. Сан есім+етістік</a:t>
            </a:r>
            <a:endParaRPr lang="ru-RU" sz="5400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6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-айналым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284984"/>
            <a:ext cx="604860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Сөзжұмбақ шешу</a:t>
            </a:r>
            <a:endParaRPr lang="ru-RU" sz="5400" b="1" cap="none" spc="0" dirty="0" smtClean="0">
              <a:ln w="1905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өзжұмбақ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9" y="1196752"/>
            <a:ext cx="799006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150439"/>
            <a:ext cx="4650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kk-KZ" sz="4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Достық» тобына:</a:t>
            </a:r>
            <a:endParaRPr lang="ru-RU" sz="4000" i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34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7762" y="160338"/>
            <a:ext cx="4268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«</a:t>
            </a:r>
            <a:r>
              <a:rPr lang="kk-KZ" sz="40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Жалау» </a:t>
            </a:r>
            <a:r>
              <a:rPr lang="kk-KZ" sz="4000" b="1" i="1" dirty="0">
                <a:solidFill>
                  <a:schemeClr val="bg1"/>
                </a:solidFill>
                <a:latin typeface="Times New Roman"/>
                <a:ea typeface="Times New Roman"/>
              </a:rPr>
              <a:t>тобына:</a:t>
            </a:r>
            <a:endParaRPr lang="ru-RU" sz="40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4339" name="Picture 3" descr="cөзжұмба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39950"/>
            <a:ext cx="7991673" cy="539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6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klub-drug.ru/wp-content/uploads/2011/04/084381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60282"/>
            <a:ext cx="34503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Қорытынды</a:t>
            </a:r>
            <a:endParaRPr lang="ru-RU" sz="5400" b="1" cap="none" spc="0" dirty="0" smtClean="0">
              <a:ln w="1905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-41595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052736"/>
            <a:ext cx="28791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dirty="0">
                <a:latin typeface="Times New Roman"/>
                <a:ea typeface="Times New Roman"/>
              </a:rPr>
              <a:t>1.букварь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dirty="0">
                <a:latin typeface="Times New Roman"/>
                <a:ea typeface="Times New Roman"/>
              </a:rPr>
              <a:t>2. линейка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dirty="0">
                <a:latin typeface="Times New Roman"/>
                <a:ea typeface="Times New Roman"/>
              </a:rPr>
              <a:t>3. окно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dirty="0">
                <a:latin typeface="Times New Roman"/>
                <a:ea typeface="Times New Roman"/>
              </a:rPr>
              <a:t>4. вишня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dirty="0">
                <a:latin typeface="Times New Roman"/>
                <a:ea typeface="Times New Roman"/>
              </a:rPr>
              <a:t>5. квартира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dirty="0">
                <a:latin typeface="Times New Roman"/>
                <a:ea typeface="Times New Roman"/>
              </a:rPr>
              <a:t>6. мел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000" dirty="0">
                <a:latin typeface="Times New Roman"/>
                <a:ea typeface="Times New Roman"/>
              </a:rPr>
              <a:t>7. </a:t>
            </a:r>
            <a:r>
              <a:rPr lang="kk-KZ" sz="4000" dirty="0" smtClean="0">
                <a:latin typeface="Times New Roman"/>
                <a:ea typeface="Times New Roman"/>
              </a:rPr>
              <a:t>Лыжи</a:t>
            </a:r>
            <a:endParaRPr lang="ru-RU" sz="4000" dirty="0"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6896" y="312738"/>
            <a:ext cx="5149038" cy="83099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«Достық» тобына</a:t>
            </a:r>
            <a:endParaRPr lang="ru-RU" sz="4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5666" y="1162672"/>
            <a:ext cx="2880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609600" algn="l"/>
              </a:tabLst>
            </a:pPr>
            <a:r>
              <a:rPr lang="kk-KZ" sz="4000" dirty="0">
                <a:solidFill>
                  <a:prstClr val="black"/>
                </a:solidFill>
                <a:latin typeface="Times New Roman"/>
                <a:ea typeface="Times New Roman"/>
              </a:rPr>
              <a:t>8. земля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kk-KZ" sz="4000" dirty="0">
                <a:solidFill>
                  <a:prstClr val="black"/>
                </a:solidFill>
                <a:latin typeface="Times New Roman"/>
                <a:ea typeface="Times New Roman"/>
              </a:rPr>
              <a:t>9. Комната</a:t>
            </a:r>
          </a:p>
          <a:p>
            <a:pPr lvl="0" algn="just">
              <a:tabLst>
                <a:tab pos="609600" algn="l"/>
              </a:tabLst>
            </a:pPr>
            <a:r>
              <a:rPr lang="kk-KZ" sz="4000" dirty="0">
                <a:solidFill>
                  <a:prstClr val="black"/>
                </a:solidFill>
                <a:latin typeface="Times New Roman"/>
                <a:ea typeface="Times New Roman"/>
              </a:rPr>
              <a:t>10.Картина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11.книга</a:t>
            </a:r>
          </a:p>
          <a:p>
            <a:pPr lvl="0" algn="just">
              <a:tabLst>
                <a:tab pos="609600" algn="l"/>
              </a:tabLst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12. деревня</a:t>
            </a:r>
          </a:p>
          <a:p>
            <a:pPr lvl="0" algn="just">
              <a:tabLst>
                <a:tab pos="609600" algn="l"/>
              </a:tabLst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13. звонок</a:t>
            </a:r>
          </a:p>
          <a:p>
            <a:pPr lvl="0" algn="just">
              <a:tabLst>
                <a:tab pos="609600" algn="l"/>
              </a:tabLst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14. снег</a:t>
            </a:r>
          </a:p>
          <a:p>
            <a:pPr lvl="0" algn="just">
              <a:tabLst>
                <a:tab pos="609600" algn="l"/>
              </a:tabLst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15. стул</a:t>
            </a:r>
          </a:p>
        </p:txBody>
      </p:sp>
    </p:spTree>
    <p:extLst>
      <p:ext uri="{BB962C8B-B14F-4D97-AF65-F5344CB8AC3E}">
        <p14:creationId xmlns:p14="http://schemas.microsoft.com/office/powerpoint/2010/main" val="915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-41595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861" y="1038672"/>
            <a:ext cx="40775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ru-RU" sz="4000" dirty="0" smtClean="0">
                <a:latin typeface="Times New Roman"/>
                <a:ea typeface="Times New Roman"/>
              </a:rPr>
              <a:t>1</a:t>
            </a:r>
            <a:r>
              <a:rPr lang="kk-KZ" sz="4000" dirty="0" smtClean="0">
                <a:latin typeface="Times New Roman"/>
                <a:ea typeface="Times New Roman"/>
              </a:rPr>
              <a:t>.</a:t>
            </a:r>
            <a:r>
              <a:rPr lang="ru-RU" sz="4000" dirty="0">
                <a:latin typeface="Times New Roman"/>
                <a:ea typeface="Times New Roman"/>
              </a:rPr>
              <a:t>Г</a:t>
            </a:r>
            <a:r>
              <a:rPr lang="ru-RU" sz="4000" dirty="0" smtClean="0">
                <a:latin typeface="Times New Roman"/>
                <a:ea typeface="Times New Roman"/>
              </a:rPr>
              <a:t>ород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ru-RU" sz="4000" dirty="0" smtClean="0">
                <a:latin typeface="Times New Roman"/>
                <a:ea typeface="Times New Roman"/>
              </a:rPr>
              <a:t>2.Тетрадь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ru-RU" sz="4000" dirty="0" smtClean="0">
                <a:latin typeface="Times New Roman"/>
                <a:ea typeface="Times New Roman"/>
              </a:rPr>
              <a:t>3.Дом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ru-RU" sz="4000" dirty="0" smtClean="0">
                <a:latin typeface="Times New Roman"/>
                <a:ea typeface="Times New Roman"/>
              </a:rPr>
              <a:t>4.Младший </a:t>
            </a:r>
            <a:r>
              <a:rPr lang="ru-RU" sz="4000" dirty="0">
                <a:latin typeface="Times New Roman"/>
                <a:ea typeface="Times New Roman"/>
              </a:rPr>
              <a:t>брат</a:t>
            </a: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ru-RU" sz="4000" dirty="0" smtClean="0">
                <a:latin typeface="Times New Roman"/>
                <a:ea typeface="Times New Roman"/>
              </a:rPr>
              <a:t>5.Этаж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ru-RU" sz="4000" dirty="0" smtClean="0">
                <a:latin typeface="Times New Roman"/>
                <a:ea typeface="Times New Roman"/>
              </a:rPr>
              <a:t>6.Купил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ru-RU" sz="4000" dirty="0" smtClean="0">
                <a:latin typeface="Times New Roman"/>
                <a:ea typeface="Times New Roman"/>
              </a:rPr>
              <a:t>7.Яблоко</a:t>
            </a:r>
            <a:endParaRPr lang="ru-RU" sz="4000" dirty="0"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6896" y="312738"/>
            <a:ext cx="5149038" cy="83099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just">
              <a:spcAft>
                <a:spcPts val="0"/>
              </a:spcAft>
              <a:tabLst>
                <a:tab pos="609600" algn="l"/>
              </a:tabLst>
            </a:pPr>
            <a:r>
              <a:rPr lang="kk-KZ" sz="4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«Жалау» тобына</a:t>
            </a:r>
            <a:endParaRPr lang="ru-RU" sz="4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5666" y="1162672"/>
            <a:ext cx="2880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609600" algn="l"/>
              </a:tabLst>
            </a:pPr>
            <a:r>
              <a:rPr lang="kk-KZ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8.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М</a:t>
            </a:r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агазин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9.Школа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10.Одежда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11.Стол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12.Зеленый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13.Семья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14.Ручка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609600" algn="l"/>
              </a:tabLst>
            </a:pPr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15.Окно</a:t>
            </a:r>
            <a:endParaRPr lang="ru-RU" sz="4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55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-41595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-айналым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1055" y="2852936"/>
            <a:ext cx="6480719" cy="2405882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lvl="0" algn="ctr"/>
            <a:r>
              <a:rPr lang="kk-KZ" sz="5400" b="1" dirty="0" smtClean="0">
                <a:ln w="1905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</a:t>
            </a:r>
            <a:r>
              <a:rPr lang="kk-KZ" sz="5400" b="1" dirty="0">
                <a:ln w="1905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Кім </a:t>
            </a:r>
            <a:r>
              <a:rPr lang="kk-KZ" sz="5400" b="1" dirty="0" smtClean="0">
                <a:ln w="1905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ақылды</a:t>
            </a:r>
            <a:r>
              <a:rPr lang="kk-KZ" sz="5400" b="1" dirty="0" smtClean="0">
                <a:ln w="1905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»</a:t>
            </a:r>
            <a:endParaRPr lang="ru-RU" sz="5400" b="1" dirty="0">
              <a:ln w="1905"/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-41595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0995" y="1631016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5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Достық</a:t>
            </a:r>
            <a:endParaRPr lang="ru-RU" sz="15000" b="1" dirty="0">
              <a:ln w="1905"/>
              <a:solidFill>
                <a:srgbClr val="4BACC6">
                  <a:lumMod val="50000"/>
                </a:srgbClr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4" y="620688"/>
            <a:ext cx="7832912" cy="560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liniytoka-bogotol.ru/image/55ab583dac6c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har-elka.ru/help/imgs/56169a5c7f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4"/>
            <a:ext cx="9144000" cy="6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578" y="548680"/>
            <a:ext cx="5781673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Жауабы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183988"/>
            <a:ext cx="73327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i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Сынып</a:t>
            </a:r>
            <a:endParaRPr lang="ru-RU" sz="15000" b="1" i="1" cap="none" spc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209</Words>
  <Application>Microsoft Office PowerPoint</Application>
  <PresentationFormat>Экран (4:3)</PresentationFormat>
  <Paragraphs>105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cp:lastPrinted>2015-12-02T05:23:13Z</cp:lastPrinted>
  <dcterms:created xsi:type="dcterms:W3CDTF">2015-11-25T15:10:14Z</dcterms:created>
  <dcterms:modified xsi:type="dcterms:W3CDTF">2015-12-04T06:22:14Z</dcterms:modified>
</cp:coreProperties>
</file>