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64" r:id="rId5"/>
    <p:sldId id="265" r:id="rId6"/>
    <p:sldId id="266" r:id="rId7"/>
    <p:sldId id="259" r:id="rId8"/>
    <p:sldId id="267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FF66"/>
    <a:srgbClr val="0066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76" r="12600"/>
          <a:stretch/>
        </p:blipFill>
        <p:spPr bwMode="auto">
          <a:xfrm>
            <a:off x="4572000" y="2012051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-45000"/>
                    </a14:imgEffect>
                    <a14:imgEffect>
                      <a14:brightnessContrast bright="28000" contras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93543">
            <a:off x="3642434" y="1713882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.kam-solnyshko.ru/u/fd/fbdb4e904b11e5a2f1bbf5530a7ed6/-/img%20%281%29.pn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8" r="5049"/>
          <a:stretch/>
        </p:blipFill>
        <p:spPr bwMode="auto">
          <a:xfrm>
            <a:off x="0" y="4365104"/>
            <a:ext cx="9144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 userDrawn="1"/>
        </p:nvSpPr>
        <p:spPr>
          <a:xfrm>
            <a:off x="4918697" y="5478664"/>
            <a:ext cx="4216591" cy="1296144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5090" y="404665"/>
            <a:ext cx="8221366" cy="108012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18697" y="5478664"/>
            <a:ext cx="4216591" cy="1368152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gradFill flip="none" rotWithShape="1">
          <a:gsLst>
            <a:gs pos="0">
              <a:srgbClr val="99FF66"/>
            </a:gs>
            <a:gs pos="57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 userDrawn="1"/>
        </p:nvSpPr>
        <p:spPr>
          <a:xfrm>
            <a:off x="455090" y="404665"/>
            <a:ext cx="8221366" cy="1080119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76" r="12600"/>
          <a:stretch/>
        </p:blipFill>
        <p:spPr bwMode="auto">
          <a:xfrm rot="2062218">
            <a:off x="7232974" y="4026964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-24000"/>
                    </a14:imgEffect>
                    <a14:imgEffect>
                      <a14:brightnessContrast bright="-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5761">
            <a:off x="6303408" y="3728795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gradFill flip="none" rotWithShape="1">
          <a:gsLst>
            <a:gs pos="0">
              <a:srgbClr val="99FF66"/>
            </a:gs>
            <a:gs pos="28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455090" y="404665"/>
            <a:ext cx="8221366" cy="1080119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600200"/>
            <a:ext cx="404279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http://i.kam-solnyshko.ru/u/fd/fbdb4e904b11e5a2f1bbf5530a7ed6/-/img%20%281%29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9000"/>
                    </a14:imgEffect>
                    <a14:imgEffect>
                      <a14:brightnessContrast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8" r="5049"/>
          <a:stretch/>
        </p:blipFill>
        <p:spPr bwMode="auto">
          <a:xfrm>
            <a:off x="0" y="5229200"/>
            <a:ext cx="9144000" cy="187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 userDrawn="1"/>
        </p:nvSpPr>
        <p:spPr>
          <a:xfrm>
            <a:off x="455091" y="1700808"/>
            <a:ext cx="3972894" cy="4320480"/>
          </a:xfrm>
          <a:prstGeom prst="roundRect">
            <a:avLst/>
          </a:prstGeom>
          <a:noFill/>
          <a:ln w="50800">
            <a:solidFill>
              <a:srgbClr val="99FF66"/>
            </a:solidFill>
            <a:prstDash val="solid"/>
            <a:round/>
          </a:ln>
          <a:effectLst>
            <a:outerShdw blurRad="63500" sx="102000" sy="102000" algn="ct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 userDrawn="1"/>
        </p:nvSpPr>
        <p:spPr>
          <a:xfrm>
            <a:off x="4716016" y="1675112"/>
            <a:ext cx="3960440" cy="4320480"/>
          </a:xfrm>
          <a:prstGeom prst="roundRect">
            <a:avLst/>
          </a:prstGeom>
          <a:noFill/>
          <a:ln w="50800">
            <a:solidFill>
              <a:srgbClr val="99FF66"/>
            </a:solidFill>
            <a:prstDash val="solid"/>
            <a:round/>
          </a:ln>
          <a:effectLst>
            <a:outerShdw blurRad="63500" sx="102000" sy="102000" algn="ct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gradFill flip="none" rotWithShape="1">
          <a:gsLst>
            <a:gs pos="0">
              <a:srgbClr val="99FF66"/>
            </a:gs>
            <a:gs pos="63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24000"/>
                    </a14:imgEffect>
                    <a14:imgEffect>
                      <a14:brightnessContrast bright="-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75604">
            <a:off x="6477953" y="3728794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24000"/>
                    </a14:imgEffect>
                    <a14:imgEffect>
                      <a14:brightnessContrast bright="-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80742" flipH="1">
            <a:off x="-38655" y="3739698"/>
            <a:ext cx="2442392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76" r="12600"/>
          <a:stretch/>
        </p:blipFill>
        <p:spPr bwMode="auto">
          <a:xfrm>
            <a:off x="3779912" y="5544607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 shadeToTitle="1"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95536" y="1772816"/>
            <a:ext cx="8280920" cy="1440160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080120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772816"/>
            <a:ext cx="8265246" cy="1386383"/>
          </a:xfrm>
        </p:spPr>
        <p:txBody>
          <a:bodyPr anchor="b"/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76" r="12600"/>
          <a:stretch/>
        </p:blipFill>
        <p:spPr bwMode="auto">
          <a:xfrm rot="2062218">
            <a:off x="2927320" y="4441526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6553199" y="60683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6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5761">
            <a:off x="1503468" y="3682510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455090" y="404665"/>
            <a:ext cx="8221366" cy="1080119"/>
          </a:xfrm>
          <a:prstGeom prst="roundRect">
            <a:avLst/>
          </a:prstGeom>
          <a:solidFill>
            <a:srgbClr val="99FF66">
              <a:alpha val="66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kz.yandex.net/i?id=ae58f9abb399856fa51da7a68dc06f30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60"/>
            <a:ext cx="9144000" cy="685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1284" y="620688"/>
            <a:ext cx="7567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Четырнадцатое ноября</a:t>
            </a:r>
            <a:endParaRPr lang="ru-RU" sz="5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detstvosoln.ucoz.ru/KARTINKA/solnyshko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576" y="3402941"/>
            <a:ext cx="3096344" cy="284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gbdou39.edusev.ru/uploads/1000/760/section/34272/oblachk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69471"/>
            <a:ext cx="3108323" cy="208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6385" y="1544018"/>
            <a:ext cx="80317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</a:t>
            </a:r>
          </a:p>
          <a:p>
            <a:pPr algn="ctr"/>
            <a:r>
              <a:rPr lang="ru-RU" sz="5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7 классе «Как учиться?»</a:t>
            </a:r>
            <a:endParaRPr lang="ru-RU" sz="5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5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548680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i="1" dirty="0">
                <a:solidFill>
                  <a:srgbClr val="002060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Метод «Корзина идей» </a:t>
            </a:r>
          </a:p>
        </p:txBody>
      </p:sp>
      <p:pic>
        <p:nvPicPr>
          <p:cNvPr id="2050" name="Picture 2" descr="https://ds03.infourok.ru/uploads/ex/01b0/0002e7df-b8743e7a/hello_html_m15d7f9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94429"/>
            <a:ext cx="304424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ome-1\Desktop\русский язык\фото\DSC_09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99" r="27350"/>
          <a:stretch/>
        </p:blipFill>
        <p:spPr bwMode="auto">
          <a:xfrm>
            <a:off x="928047" y="1379677"/>
            <a:ext cx="1937983" cy="2409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me-1\Desktop\русский язык\фото\DSC_09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7508" y="3789040"/>
            <a:ext cx="3808588" cy="2549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607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26976"/>
          </a:xfrm>
        </p:spPr>
        <p:txBody>
          <a:bodyPr>
            <a:noAutofit/>
          </a:bodyPr>
          <a:lstStyle/>
          <a:p>
            <a:pPr lvl="0"/>
            <a:r>
              <a:rPr lang="ru-RU" sz="5400" b="1" i="1" dirty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Тема: Как учиться?</a:t>
            </a:r>
            <a:br>
              <a:rPr lang="ru-RU" sz="5400" b="1" i="1" dirty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ru-RU" sz="5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50" name="Picture 2" descr="C:\Users\home-1\Desktop\русский язык\фото\DSC_09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332786" cy="4239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97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548680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«Ромашка </a:t>
            </a:r>
            <a:r>
              <a:rPr lang="ru-RU" sz="4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Блума</a:t>
            </a:r>
            <a:r>
              <a:rPr lang="ru-RU" sz="4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». </a:t>
            </a:r>
          </a:p>
        </p:txBody>
      </p:sp>
      <p:sp>
        <p:nvSpPr>
          <p:cNvPr id="2" name="AutoShape 2" descr="http://ratichi.hut.ru/pics/imageq0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ratichi.hut.ru/pics/imageq00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C:\Users\home-1\Desktop\русский язык\фото\DSC_09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6340" y="1717577"/>
            <a:ext cx="3119131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ome-1\Desktop\русский язык\фото\DSC_09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785" y="1411849"/>
            <a:ext cx="4032447" cy="26996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ome-1\Desktop\русский язык\фото\DSC_09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132" y="4266426"/>
            <a:ext cx="3353754" cy="224531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home-1\Desktop\русский язык\фото\DSC_09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9035" y="4275052"/>
            <a:ext cx="3340870" cy="22366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77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0375" y="548680"/>
            <a:ext cx="8360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Деление текста на </a:t>
            </a:r>
            <a:r>
              <a:rPr lang="ru-RU" sz="3600" b="1" i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микротемы</a:t>
            </a:r>
            <a:r>
              <a:rPr lang="ru-RU" sz="36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endParaRPr lang="ru-RU" sz="36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AutoShape 2" descr="http://ratichi.hut.ru/pics/imageq0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ratichi.hut.ru/pics/imageq00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C:\Users\home-1\Desktop\русский язык\фото\DSC_09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1988840"/>
            <a:ext cx="3831977" cy="2565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ome-1\Desktop\русский язык\фото\DSC_09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3018" y="2780928"/>
            <a:ext cx="3979581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438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35996" y="5445224"/>
            <a:ext cx="4599292" cy="1761632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sz="2000" b="1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Дескрипторы: </a:t>
            </a:r>
            <a:r>
              <a:rPr lang="ru-RU" sz="2000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ru-RU" sz="20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пересказывают  текст по частям и целиком.</a:t>
            </a:r>
            <a:endParaRPr lang="ru-RU" sz="20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0375" y="548680"/>
            <a:ext cx="8360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Пересказ текста по частям. </a:t>
            </a:r>
            <a:endParaRPr lang="ru-RU" sz="40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AutoShape 2" descr="http://ratichi.hut.ru/pics/imageq0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ratichi.hut.ru/pics/imageq00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C:\Users\home-1\Desktop\русский язык\фото\DSC_09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92922"/>
            <a:ext cx="7646102" cy="5119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857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Работа с лексико-грамматическим материалом.</a:t>
            </a:r>
          </a:p>
        </p:txBody>
      </p:sp>
      <p:pic>
        <p:nvPicPr>
          <p:cNvPr id="6146" name="Picture 2" descr="C:\Users\home-1\Desktop\русский язык\фото\DSC_09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50317"/>
            <a:ext cx="2520280" cy="168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ome-1\Desktop\русский язык\фото\DSC_09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50317"/>
            <a:ext cx="2520280" cy="168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ome-1\Desktop\русский язык\фото\DSC_09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50317"/>
            <a:ext cx="2520280" cy="168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ome-1\Desktop\русский язык\фото\DSC_09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553" y="1778004"/>
            <a:ext cx="2520280" cy="1687306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home-1\Desktop\русский язык\фото\DSC_09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2736304" cy="1831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home-1\Desktop\русский язык\фото\DSC_097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0659" y="4363701"/>
            <a:ext cx="2844883" cy="1904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home-1\Desktop\русский язык\фото\DSC_097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63701"/>
            <a:ext cx="3096344" cy="2072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796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b="1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Формативное</a:t>
            </a:r>
            <a:r>
              <a:rPr lang="ru-RU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оценивание.</a:t>
            </a:r>
          </a:p>
        </p:txBody>
      </p:sp>
      <p:pic>
        <p:nvPicPr>
          <p:cNvPr id="7170" name="Picture 2" descr="C:\Users\home-1\Desktop\русский язык\фото\DSC_09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113" y="2492896"/>
            <a:ext cx="4302250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ome-1\Desktop\русский язык\фото\DSC_09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4127426" cy="2763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097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Рефлексия</a:t>
            </a:r>
            <a:endParaRPr lang="ru-RU" b="1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194" name="Picture 2" descr="C:\Users\home-1\Desktop\русский язык\фото\DSC_10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76" t="15559" r="36701" b="1739"/>
          <a:stretch/>
        </p:blipFill>
        <p:spPr bwMode="auto">
          <a:xfrm>
            <a:off x="323528" y="404664"/>
            <a:ext cx="2489878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home-1\Desktop\русский язык\фото\DSC_1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3390" y="1412776"/>
            <a:ext cx="3480721" cy="2330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home-1\Desktop\русский язык\фото\DSC_1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8593" y="4075335"/>
            <a:ext cx="3690314" cy="2470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home-1\Desktop\русский язык\фото\DSC_10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438" y="3764203"/>
            <a:ext cx="4419759" cy="2958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415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55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Тема: Как учиться? </vt:lpstr>
      <vt:lpstr>Слайд 4</vt:lpstr>
      <vt:lpstr>Слайд 5</vt:lpstr>
      <vt:lpstr>Слайд 6</vt:lpstr>
      <vt:lpstr>Работа с лексико-грамматическим материалом.</vt:lpstr>
      <vt:lpstr>Формативное оценивание.</vt:lpstr>
      <vt:lpstr>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создания презентации</dc:title>
  <dc:creator>Павел Погодаев</dc:creator>
  <cp:lastModifiedBy>User</cp:lastModifiedBy>
  <cp:revision>21</cp:revision>
  <dcterms:created xsi:type="dcterms:W3CDTF">2017-01-04T14:26:05Z</dcterms:created>
  <dcterms:modified xsi:type="dcterms:W3CDTF">2017-11-17T03:37:13Z</dcterms:modified>
</cp:coreProperties>
</file>