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4" r:id="rId3"/>
    <p:sldId id="275" r:id="rId4"/>
    <p:sldId id="259" r:id="rId5"/>
    <p:sldId id="271" r:id="rId6"/>
    <p:sldId id="272" r:id="rId7"/>
    <p:sldId id="280" r:id="rId8"/>
    <p:sldId id="270" r:id="rId9"/>
    <p:sldId id="278" r:id="rId10"/>
    <p:sldId id="258" r:id="rId11"/>
    <p:sldId id="276" r:id="rId12"/>
    <p:sldId id="277" r:id="rId13"/>
    <p:sldId id="282" r:id="rId14"/>
    <p:sldId id="281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60" d="100"/>
          <a:sy n="60" d="100"/>
        </p:scale>
        <p:origin x="-1656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F6695-D57A-4A4D-A4AA-84DD85B35165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179B7-75E2-46DB-956E-F405F50A5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791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E574-10A0-4E8E-91E3-DED677704B74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41E2-CFBF-4377-987E-3FACCFEF2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E574-10A0-4E8E-91E3-DED677704B74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41E2-CFBF-4377-987E-3FACCFEF2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E574-10A0-4E8E-91E3-DED677704B74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41E2-CFBF-4377-987E-3FACCFEF2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E574-10A0-4E8E-91E3-DED677704B74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41E2-CFBF-4377-987E-3FACCFEF2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E574-10A0-4E8E-91E3-DED677704B74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41E2-CFBF-4377-987E-3FACCFEF2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E574-10A0-4E8E-91E3-DED677704B74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41E2-CFBF-4377-987E-3FACCFEF2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E574-10A0-4E8E-91E3-DED677704B74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41E2-CFBF-4377-987E-3FACCFEF2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E574-10A0-4E8E-91E3-DED677704B74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4541E2-CFBF-4377-987E-3FACCFEF26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E574-10A0-4E8E-91E3-DED677704B74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41E2-CFBF-4377-987E-3FACCFEF2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E574-10A0-4E8E-91E3-DED677704B74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34541E2-CFBF-4377-987E-3FACCFEF2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A8BE574-10A0-4E8E-91E3-DED677704B74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41E2-CFBF-4377-987E-3FACCFEF2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A8BE574-10A0-4E8E-91E3-DED677704B74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34541E2-CFBF-4377-987E-3FACCFEF2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znaika.com/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52053846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29801" cy="6858000"/>
          </a:xfrm>
          <a:prstGeom prst="rect">
            <a:avLst/>
          </a:prstGeom>
          <a:noFill/>
        </p:spPr>
      </p:pic>
      <p:pic>
        <p:nvPicPr>
          <p:cNvPr id="6" name="Picture 2" descr="C:\Users\User\Desktop\Рисунок1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6286520"/>
            <a:ext cx="2560637" cy="536575"/>
          </a:xfrm>
          <a:prstGeom prst="rect">
            <a:avLst/>
          </a:prstGeom>
          <a:noFill/>
        </p:spPr>
      </p:pic>
      <p:sp>
        <p:nvSpPr>
          <p:cNvPr id="7" name="TextBox 6">
            <a:hlinkClick r:id="" action="ppaction://hlinkshowjump?jump=nextslide"/>
            <a:hlinkHover r:id="" action="ppaction://noaction" highlightClick="1"/>
          </p:cNvPr>
          <p:cNvSpPr txBox="1"/>
          <p:nvPr/>
        </p:nvSpPr>
        <p:spPr>
          <a:xfrm>
            <a:off x="91432" y="6143644"/>
            <a:ext cx="183736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Бастау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139953" y="116632"/>
            <a:ext cx="4680520" cy="237626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64139" y="36245"/>
            <a:ext cx="363214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Наурызда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kk-KZ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ерілетін </a:t>
            </a:r>
          </a:p>
          <a:p>
            <a:pPr algn="ctr"/>
            <a:r>
              <a:rPr lang="kk-K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бата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917677" y="5771"/>
            <a:ext cx="55169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Топтық</a:t>
            </a:r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жұмыс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52620" y="1772816"/>
            <a:ext cx="919662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Наурыз</a:t>
            </a:r>
            <a:r>
              <a:rPr lang="ru-RU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мерекесі</a:t>
            </a:r>
            <a:r>
              <a:rPr lang="ru-RU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көктемде,қыста</a:t>
            </a:r>
            <a:r>
              <a:rPr lang="ru-RU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endParaRPr lang="ru-RU" sz="36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тойланады.Адамдар</a:t>
            </a: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бұлақтарды</a:t>
            </a: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жабады</a:t>
            </a: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тазартады</a:t>
            </a: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Біздің</a:t>
            </a: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елімізде</a:t>
            </a:r>
            <a:r>
              <a:rPr lang="ru-RU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жылды</a:t>
            </a:r>
            <a:endParaRPr lang="ru-RU" sz="36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бір,екі</a:t>
            </a:r>
            <a:r>
              <a:rPr lang="ru-RU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тойлайды.Бұл</a:t>
            </a: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қуанады.Дастарқанның</a:t>
            </a: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ru-RU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тағамы</a:t>
            </a: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кеспе,наурызкөже</a:t>
            </a:r>
            <a:r>
              <a:rPr lang="ru-RU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). </a:t>
            </a:r>
            <a:endParaRPr lang="ru-RU" sz="3600" b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4" name="Picture 2" descr="C:\Users\Альбина\Documents\ВСЕ КАРТИНКИ\казахские костюмы\1340377388_devochka-tancue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692696"/>
            <a:ext cx="2030546" cy="602641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11433" y="5771"/>
            <a:ext cx="29294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Тексеру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58919" y="1125023"/>
            <a:ext cx="5139933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1.Көктемде</a:t>
            </a:r>
          </a:p>
          <a:p>
            <a:r>
              <a:rPr lang="kk-KZ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2.Тазартады</a:t>
            </a:r>
          </a:p>
          <a:p>
            <a:r>
              <a:rPr lang="kk-KZ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3.Екі</a:t>
            </a:r>
          </a:p>
          <a:p>
            <a:r>
              <a:rPr lang="kk-KZ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4.Қуанады </a:t>
            </a:r>
          </a:p>
          <a:p>
            <a:r>
              <a:rPr lang="kk-KZ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5.наурызкөже</a:t>
            </a:r>
            <a:endParaRPr lang="ru-RU" sz="6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600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14988"/>
            <a:ext cx="52352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Сәкестеңдір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&amp;Ucy;&amp;chcy;&amp;iecy;&amp;ncy;&amp;icy;&amp;kcy; - &amp;Ocy;&amp;lcy;&amp;softcy;&amp;gcy;&amp;acy; &amp;Vcy;&amp;acy;&amp;scy;&amp;icy;&amp;lcy;&amp;softcy;&amp;iecy;&amp;vcy;&amp;ncy;&amp;acy; &amp;Scy;&amp;mcy;&amp;icy;&amp;rcy;&amp;ncy;&amp;ocy;&amp;vcy;&amp;a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89219"/>
            <a:ext cx="1884539" cy="206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1484784"/>
            <a:ext cx="77110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000" dirty="0">
                <a:solidFill>
                  <a:srgbClr val="002060"/>
                </a:solidFill>
                <a:latin typeface="Times New Roman"/>
                <a:ea typeface="Times New Roman"/>
              </a:rPr>
              <a:t>1.Қазір қандай жыл мезгілі?                                                                                                                           2.Бір жылда неше ай бар?                                                                                                                              3.Айлардың аттарын ата?                                                                                                                              4.Бір жылда неше жыл мезгілі?                                                                                                                 5.Наурыз мерекесі жылдың қай мезгілінде тойланады? 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570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54523" y="14988"/>
            <a:ext cx="30296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Тексер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412776"/>
            <a:ext cx="8712967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kk-KZ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1.Қыс</a:t>
            </a:r>
          </a:p>
          <a:p>
            <a:r>
              <a:rPr lang="kk-KZ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2.12 3.Қыркүйек,қазан,қараша,желтоқсан,қаңтар,ақпан,наурыз,сәуір,мамыр,маусым,шілде, тамыз.</a:t>
            </a:r>
          </a:p>
          <a:p>
            <a:r>
              <a:rPr lang="kk-KZ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4. 4 </a:t>
            </a:r>
          </a:p>
          <a:p>
            <a:r>
              <a:rPr lang="kk-KZ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5.Көктемде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08322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льбина\Documents\ВСЕ КАРТИНКИ\казахские костюмы\1340378647_malchik-s-dombroj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4344331"/>
            <a:ext cx="1785933" cy="250030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332656"/>
            <a:ext cx="8537081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Асқа</a:t>
            </a:r>
            <a:r>
              <a:rPr lang="ru-RU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толсын</a:t>
            </a:r>
            <a:r>
              <a:rPr lang="ru-RU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табағың</a:t>
            </a:r>
            <a:r>
              <a:rPr lang="ru-RU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kk-KZ" sz="5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Ашық болсын қабағың!</a:t>
            </a:r>
          </a:p>
          <a:p>
            <a:pPr algn="ctr"/>
            <a:r>
              <a:rPr lang="kk-KZ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Ұлысың оң болсын,</a:t>
            </a:r>
          </a:p>
          <a:p>
            <a:pPr algn="ctr"/>
            <a:r>
              <a:rPr lang="kk-KZ" sz="5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Ақ мол болсын,</a:t>
            </a:r>
          </a:p>
          <a:p>
            <a:pPr algn="ctr"/>
            <a:r>
              <a:rPr lang="kk-KZ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Қайда барсаң,жол болсын!</a:t>
            </a:r>
            <a:endParaRPr lang="ru-RU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9807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льбина\Documents\ВСЕ КАРТИНКИ\казахские костюмы\1340378647_malchik-s-dombroj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2086982"/>
            <a:ext cx="3468427" cy="485579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039831" y="332656"/>
            <a:ext cx="48164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Үйгетапсырма</a:t>
            </a:r>
          </a:p>
          <a:p>
            <a:pPr algn="ctr"/>
            <a:endParaRPr lang="ru-RU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467544" y="1556792"/>
            <a:ext cx="5297348" cy="4896544"/>
          </a:xfrm>
          <a:prstGeom prst="horizontalScroll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Мәтінді оқу.</a:t>
            </a:r>
          </a:p>
          <a:p>
            <a:pPr algn="ctr"/>
            <a:r>
              <a:rPr lang="kk-KZ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Сөздік жаттау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7347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-8930"/>
            <a:ext cx="6208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Сөздікпен</a:t>
            </a:r>
            <a:r>
              <a:rPr lang="ru-RU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54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жұмыс</a:t>
            </a:r>
            <a:endParaRPr lang="ru-RU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966" y="1556792"/>
            <a:ext cx="872226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Қадірлі</a:t>
            </a:r>
            <a:r>
              <a:rPr lang="ru-RU" sz="5400" b="1" cap="none" spc="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       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уважаемый</a:t>
            </a:r>
          </a:p>
          <a:p>
            <a:pPr algn="ctr"/>
            <a:r>
              <a:rPr lang="kk-KZ" sz="5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Кісі                      </a:t>
            </a:r>
            <a:r>
              <a:rPr lang="kk-KZ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человек</a:t>
            </a:r>
          </a:p>
          <a:p>
            <a:pPr algn="ctr"/>
            <a:r>
              <a:rPr lang="kk-KZ" sz="5400" b="1" cap="none" spc="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Ынтымақ    </a:t>
            </a:r>
            <a:r>
              <a:rPr lang="kk-KZ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солидарность</a:t>
            </a:r>
          </a:p>
          <a:p>
            <a:pPr algn="ctr"/>
            <a:r>
              <a:rPr lang="kk-KZ" sz="5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Бірлік              </a:t>
            </a:r>
            <a:r>
              <a:rPr lang="kk-KZ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единство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pic>
        <p:nvPicPr>
          <p:cNvPr id="7" name="Picture 2" descr="&amp;TScy;&amp;vcy;&amp;iecy;&amp;tcy;&amp;ycy;. &amp;Fcy;&amp;ocy;&amp;tcy;&amp;ocy;&amp;gcy;&amp;acy;&amp;lcy;&amp;lcy;&amp;iecy;&amp;rcy;&amp;iecy;&amp;yacy; &amp;tscy;&amp;vcy;&amp;iecy;&amp;tcy;&amp;ocy;&amp;vcy;, &amp;bcy;&amp;ucy;&amp;kcy;&amp;iecy;&amp;tcy;&amp;ocy;&amp;vcy;, &amp;kcy;&amp;ocy;&amp;mcy;&amp;pcy;&amp;ocy;&amp;zcy;&amp;icy;&amp;tscy;&amp;icy;&amp;jcy; - &amp;Gcy;&amp;ocy;&amp;lcy;&amp;ocy;&amp;vcy;&amp;kcy;&amp;acy; &amp;zhcy;&amp;iecy;…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" t="2501" r="2128" b="2825"/>
          <a:stretch/>
        </p:blipFill>
        <p:spPr bwMode="auto">
          <a:xfrm>
            <a:off x="248371" y="1179560"/>
            <a:ext cx="4058666" cy="4170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363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-8930"/>
            <a:ext cx="6208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Сөздікпен</a:t>
            </a:r>
            <a:r>
              <a:rPr lang="ru-RU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54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жұмыс</a:t>
            </a:r>
            <a:endParaRPr lang="ru-RU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966" y="1556792"/>
            <a:ext cx="872226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Қадірлі</a:t>
            </a:r>
            <a:r>
              <a:rPr lang="ru-RU" sz="5400" b="1" cap="none" spc="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       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уважаемый</a:t>
            </a:r>
          </a:p>
          <a:p>
            <a:pPr algn="ctr"/>
            <a:r>
              <a:rPr lang="kk-KZ" sz="5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Кісі                      </a:t>
            </a:r>
            <a:r>
              <a:rPr lang="kk-KZ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человек</a:t>
            </a:r>
          </a:p>
          <a:p>
            <a:pPr algn="ctr"/>
            <a:r>
              <a:rPr lang="kk-KZ" sz="5400" b="1" cap="none" spc="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Ынтымақ    </a:t>
            </a:r>
            <a:r>
              <a:rPr lang="kk-KZ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солидарность</a:t>
            </a:r>
          </a:p>
          <a:p>
            <a:pPr algn="ctr"/>
            <a:r>
              <a:rPr lang="kk-KZ" sz="5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Бірлік              </a:t>
            </a:r>
            <a:r>
              <a:rPr lang="kk-KZ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единство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pic>
        <p:nvPicPr>
          <p:cNvPr id="7" name="Picture 2" descr="&amp;TScy;&amp;vcy;&amp;iecy;&amp;tcy;&amp;ycy;. &amp;Fcy;&amp;ocy;&amp;tcy;&amp;ocy;&amp;gcy;&amp;acy;&amp;lcy;&amp;lcy;&amp;iecy;&amp;rcy;&amp;iecy;&amp;yacy; &amp;tscy;&amp;vcy;&amp;iecy;&amp;tcy;&amp;ocy;&amp;vcy;, &amp;bcy;&amp;ucy;&amp;kcy;&amp;iecy;&amp;tcy;&amp;ocy;&amp;vcy;, &amp;kcy;&amp;ocy;&amp;mcy;&amp;pcy;&amp;ocy;&amp;zcy;&amp;icy;&amp;tscy;&amp;icy;&amp;jcy; - &amp;Gcy;&amp;ocy;&amp;lcy;&amp;ocy;&amp;vcy;&amp;kcy;&amp;acy; &amp;zhcy;&amp;iecy;…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" t="2501" r="2128" b="2825"/>
          <a:stretch/>
        </p:blipFill>
        <p:spPr bwMode="auto">
          <a:xfrm>
            <a:off x="4355976" y="1551754"/>
            <a:ext cx="4512268" cy="4636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9049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4285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Жалпы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мәлімет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953528"/>
            <a:ext cx="8462744" cy="48320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Наурыз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мейрамы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ежелгі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заманнан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қалыптасқан жыл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бастау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мейрамы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Қазіргі күнтізбе бойынша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(наурыздың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22)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күн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түннің теңесуі кезіне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келеді.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Көне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парсы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тілінде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нава=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жаңа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рәзаңһ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күн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«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жаңа күн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мағынасында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қазіргі парсы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тілінде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мағынамен қалған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(но=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жаңа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роуз=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күн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мағынасы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жаңа күн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»),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яғни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жаңа жылды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(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күн өсуін белгілеуі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білдіреді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2010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жылдан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бастап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Біріккен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Ұлттар Ұйымының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Бас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ассамблеясы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Халықаралық Наурыз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күні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қарарына сәйкес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21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наурыз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Халықаралық Наурыз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күні болып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қабылданды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1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ятиугольник 11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8215338" y="214290"/>
            <a:ext cx="642942" cy="500066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иугольник 12">
            <a:hlinkClick r:id="" action="ppaction://hlinkshowjump?jump=previousslide"/>
            <a:hlinkHover r:id="" action="ppaction://noaction" highlightClick="1"/>
          </p:cNvPr>
          <p:cNvSpPr/>
          <p:nvPr/>
        </p:nvSpPr>
        <p:spPr>
          <a:xfrm flipH="1">
            <a:off x="7358082" y="214290"/>
            <a:ext cx="642942" cy="500066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4285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Наурыз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көже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2608" y="1142985"/>
            <a:ext cx="8575672" cy="25545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Наурыз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мерекесі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жақындаған сайын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әрбір отбасы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Наурыз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көже жасауды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міндетім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деп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санайды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Тіпті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білмейтін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жас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жеңгелеріміз үлкен адамдардан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ақыл-кеңес сұрап, Наурыз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көжеге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қосу керектігін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саралап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жатады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Осы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тұрғыда біз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де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үлкен әжелеріміздің біразынан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Наурыз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көжені қалай жасау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керектігін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сұрап білдік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Ол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үшін ең алдымен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қазан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толы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сүтіңізді қайнатып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сүт піскеннен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кейін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оның бетіндегі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қаймағын қалқып алып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тастайсыз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Сүт әбден пісуге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тақаған кезде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қыс бойы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сақтаған сүріңізді салып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жіберіп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15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минуттай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бетін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жауып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қоясыз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Аталған уақыт өткеннен кейін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жеке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ыдысқа пісіріп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алған бидай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жүгері,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тары,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асбұршақ, күріш тәрізді қоректік заттардың жеті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түрін сүт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пен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етке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араластырып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тағы бір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қайнатып аласыз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Егер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Наурыз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көже қоймалжың болып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кетсе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оған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су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қосуға болмайды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Тек айран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қосып сұйылтасыз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592" y="3929066"/>
            <a:ext cx="2053830" cy="27384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7173" name="Picture 5" descr="C:\Users\User\Desktop\11549_6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929066"/>
            <a:ext cx="3786214" cy="276866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8663" y="4143380"/>
            <a:ext cx="2198092" cy="15716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14" name="Picture 4" descr="C:\Users\Альбина\Documents\Наурыз\1331152177_nau2.jpg"/>
          <p:cNvPicPr>
            <a:picLocks noChangeAspect="1" noChangeArrowheads="1"/>
          </p:cNvPicPr>
          <p:nvPr/>
        </p:nvPicPr>
        <p:blipFill>
          <a:blip r:embed="rId6" cstate="print"/>
          <a:srcRect t="56699" b="28601"/>
          <a:stretch>
            <a:fillRect/>
          </a:stretch>
        </p:blipFill>
        <p:spPr bwMode="auto">
          <a:xfrm>
            <a:off x="6643702" y="5929330"/>
            <a:ext cx="235745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15" name="Пятиугольник 14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8215338" y="214290"/>
            <a:ext cx="642942" cy="500066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иугольник 15">
            <a:hlinkClick r:id="" action="ppaction://hlinkshowjump?jump=previousslide"/>
            <a:hlinkHover r:id="" action="ppaction://noaction" highlightClick="1"/>
          </p:cNvPr>
          <p:cNvSpPr/>
          <p:nvPr/>
        </p:nvSpPr>
        <p:spPr>
          <a:xfrm flipH="1">
            <a:off x="7358082" y="214290"/>
            <a:ext cx="642942" cy="500066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4285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Дәстүрлер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2608" y="1142985"/>
            <a:ext cx="8504234" cy="1815882"/>
          </a:xfrm>
          <a:prstGeom prst="rect">
            <a:avLst/>
          </a:prstGeom>
          <a:gradFill>
            <a:gsLst>
              <a:gs pos="0">
                <a:srgbClr val="002060">
                  <a:alpha val="60000"/>
                </a:srgbClr>
              </a:gs>
              <a:gs pos="64999">
                <a:srgbClr val="000099">
                  <a:alpha val="60000"/>
                </a:srgbClr>
              </a:gs>
              <a:gs pos="100000">
                <a:srgbClr val="0000CC">
                  <a:alpha val="60000"/>
                </a:srgbClr>
              </a:gs>
            </a:gsLst>
            <a:lin ang="5400000" scaled="0"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Дәстүр бойынша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бұрын Наурыз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мейрамын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бүкіл ауыл-ел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болып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әсіресе жастар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жағы түгелдей таң шапағатын қарсы алудан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 —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тазаланған арықтарға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су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жіберуден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ағаш отырғызып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гүл егу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рәсімін өткізуден бастайтын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Қызықшылық онан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әрмен халық ойындарымен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(«Айқыш-ұйқыш», «Ақ серек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 пен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көк серек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», «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Алқа қотан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», т.б.),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ән салып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би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билеумен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ақындар айтысымен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«Қызғалдақ» мерекесімен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(қазақша күрес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|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қазақша күреспен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ат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жарысымен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жалғасып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кете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беретін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 де,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түнге қарай «Алтыбақан» айналасындағы тамашамен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аяқталатын.</a:t>
            </a:r>
            <a:endParaRPr kumimoji="0" lang="ru-RU" sz="16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Альбина\Documents\Наурыз\1334299052_2-baner.jpg"/>
          <p:cNvPicPr>
            <a:picLocks noChangeAspect="1" noChangeArrowheads="1"/>
          </p:cNvPicPr>
          <p:nvPr/>
        </p:nvPicPr>
        <p:blipFill>
          <a:blip r:embed="rId3" cstate="print"/>
          <a:srcRect b="11151"/>
          <a:stretch>
            <a:fillRect/>
          </a:stretch>
        </p:blipFill>
        <p:spPr bwMode="auto">
          <a:xfrm>
            <a:off x="285720" y="3295748"/>
            <a:ext cx="2423111" cy="305323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10" name="Picture 2" descr="C:\Users\Альбина\Documents\Наурыз\39279150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286124"/>
            <a:ext cx="2143140" cy="30356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12" name="Picture 6" descr="Наурыз_фот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3295748"/>
            <a:ext cx="2663825" cy="16525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13" name="Picture 3" descr="C:\Users\Альбина\Documents\Наурыз\1331152177_nau2.jpg"/>
          <p:cNvPicPr>
            <a:picLocks noChangeAspect="1" noChangeArrowheads="1"/>
          </p:cNvPicPr>
          <p:nvPr/>
        </p:nvPicPr>
        <p:blipFill>
          <a:blip r:embed="rId6" cstate="print"/>
          <a:srcRect t="71000" b="14300"/>
          <a:stretch>
            <a:fillRect/>
          </a:stretch>
        </p:blipFill>
        <p:spPr bwMode="auto">
          <a:xfrm>
            <a:off x="5357818" y="5210793"/>
            <a:ext cx="3071834" cy="79959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14" name="Пятиугольник 13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8215338" y="214290"/>
            <a:ext cx="642942" cy="500066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иугольник 14">
            <a:hlinkClick r:id="" action="ppaction://hlinkshowjump?jump=previousslide"/>
            <a:hlinkHover r:id="" action="ppaction://noaction" highlightClick="1"/>
          </p:cNvPr>
          <p:cNvSpPr/>
          <p:nvPr/>
        </p:nvSpPr>
        <p:spPr>
          <a:xfrm flipH="1">
            <a:off x="7358082" y="214290"/>
            <a:ext cx="642942" cy="500066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льбина\Documents\ВСЕ КАРТИНКИ\казахские костюмы\1340377388_devochka-tancue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770" y="4071942"/>
            <a:ext cx="1635011" cy="27860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914400"/>
            <a:ext cx="845808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Бата беру-қазақ халқының ежелгі </a:t>
            </a:r>
          </a:p>
          <a:p>
            <a:r>
              <a:rPr lang="kk-KZ" sz="4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дәстүрі.Жасы үлкен қадірлі </a:t>
            </a:r>
          </a:p>
          <a:p>
            <a:r>
              <a:rPr lang="kk-KZ" sz="4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кісілер тойда,қонақта бата береді.</a:t>
            </a:r>
          </a:p>
          <a:p>
            <a:r>
              <a:rPr lang="kk-KZ" sz="4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Әр тойдың өз батасы болады.</a:t>
            </a:r>
          </a:p>
          <a:p>
            <a:r>
              <a:rPr lang="kk-KZ" sz="4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Наурыз мерекесінде де бата беріледі.</a:t>
            </a:r>
          </a:p>
          <a:p>
            <a:r>
              <a:rPr lang="kk-KZ" sz="4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Батада жақсылық,ынтымақ,</a:t>
            </a:r>
          </a:p>
          <a:p>
            <a:r>
              <a:rPr lang="kk-KZ" sz="40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бірлік,құт-береке тілейді.</a:t>
            </a:r>
            <a:endParaRPr lang="ru-RU" sz="4000" i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64977" y="5771"/>
            <a:ext cx="20223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Бата 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2421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льбина\Documents\ВСЕ КАРТИНКИ\казахские костюмы\1340377388_devochka-tancue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770" y="4071942"/>
            <a:ext cx="1635011" cy="2786058"/>
          </a:xfrm>
          <a:prstGeom prst="rect">
            <a:avLst/>
          </a:prstGeom>
          <a:noFill/>
        </p:spPr>
      </p:pic>
      <p:sp>
        <p:nvSpPr>
          <p:cNvPr id="5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25148" y="5771"/>
            <a:ext cx="430201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Сергіту</a:t>
            </a:r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сәті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178x181 - &amp;Acy;&amp;ncy;&amp;icy;&amp;mcy;&amp;acy;&amp;shcy;&amp;kcy;&amp;acy; &amp;ncy;&amp;acy; &amp;tcy;&amp;iecy;&amp;lcy;&amp;iecy;&amp;fcy;&amp;ocy;&amp;ncy; 178x18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12776"/>
            <a:ext cx="3000350" cy="476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79592" y="1412776"/>
            <a:ext cx="93031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kk-KZ" sz="40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Мәтінді оқып,жаңа сөздердің астын </a:t>
            </a:r>
          </a:p>
          <a:p>
            <a:pPr algn="ctr"/>
            <a:r>
              <a:rPr lang="kk-KZ" sz="40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сызыңдар.</a:t>
            </a:r>
          </a:p>
          <a:p>
            <a:pPr algn="ctr"/>
            <a:r>
              <a:rPr lang="kk-KZ" sz="40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Б)Сұрақтарға жауап беру</a:t>
            </a:r>
            <a:endParaRPr lang="ru-RU" sz="4000" b="1" i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76588" y="5771"/>
            <a:ext cx="61991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Мәтінмен</a:t>
            </a:r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жұмыс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&amp;Kcy;&amp;Acy;&amp;Rcy;&amp;Tcy;&amp;Icy;&amp;Ncy;&amp;Kcy;&amp;Icy; &amp;CHcy;&amp;acy;&amp;scy;&amp;ycy; (&amp;vcy;&amp;rcy;&amp;iecy;&amp;mcy;&amp;yacy; &amp;scy;&amp;tcy;&amp;ocy;&amp;pcy;) gif &amp;acy;&amp;ncy;&amp;icy;&amp;mcy;&amp;acy;&amp;tscy;&amp;icy;&amp;yacy; &amp;scy;&amp;mcy;&amp;acy;&amp;jcy;&amp;lcy;&amp;icy;&amp;kcy; &amp;acy;&amp;vcy;&amp;acy;&amp;tcy;&amp;acy;&amp;rcy; &amp;scy;&amp;kcy;&amp;acy;&amp;chcy;&amp;acy;&amp;tcy;&amp;softcy; &amp;rcy;&amp;icy;&amp;scy;&amp;ucy;&amp;ncy;&amp;ocy;&amp;kcy; &amp;fcy;&amp;ocy;&amp;tcy;&amp;ocy; &amp;bcy;&amp;iecy;&amp;scy;&amp;pcy;&amp;lcy;&amp;acy;&amp;tcy;&amp;ncy;&amp;ocy; &amp;CHcy;&amp;acy;&amp;scy;&amp;ycy; (&amp;vcy;&amp;rcy;&amp;iecy;&amp;mcy;&amp;yacy; &amp;scy;&amp;tcy;&amp;ocy;&amp;pcy;) &amp;CHcy;&amp;acy;&amp;scy;&amp;y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918" y="3501008"/>
            <a:ext cx="3520390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7768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237</TotalTime>
  <Words>489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Yznaika.com</dc:creator>
  <cp:keywords>Yznaika.com</cp:keywords>
  <cp:lastModifiedBy>User</cp:lastModifiedBy>
  <cp:revision>22</cp:revision>
  <dcterms:created xsi:type="dcterms:W3CDTF">2014-02-21T20:03:37Z</dcterms:created>
  <dcterms:modified xsi:type="dcterms:W3CDTF">2015-02-21T18:41:24Z</dcterms:modified>
</cp:coreProperties>
</file>