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7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008080"/>
    <a:srgbClr val="9999FF"/>
    <a:srgbClr val="85D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74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5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7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91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1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6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5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7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7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4A43A2E-6632-4F9D-8728-2CF59ACBBE60}" type="datetimeFigureOut">
              <a:rPr lang="en-US" dirty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4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768" y="2967335"/>
            <a:ext cx="6274475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500" b="1" i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8500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500" b="1" i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sz="8500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85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1461" y="2564904"/>
            <a:ext cx="1981632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5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Бұл</a:t>
            </a:r>
            <a:endParaRPr lang="ru-RU" sz="85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hameleons.com/uploads/posts/2012-06/1340377613_dedus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02782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s://im3-tub-kz.yandex.net/i?id=837b7963933235730c5b3db341ae2949&amp;n=33&amp;h=215&amp;w=1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28046"/>
            <a:ext cx="2684573" cy="324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mayak-gel.ru/wp-content/uploads/2014/04/images_ticha_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6" y="3261486"/>
            <a:ext cx="3244047" cy="351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funlib.ru/cimg/2014/102312/56179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364" y="3469187"/>
            <a:ext cx="2774777" cy="310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6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-275639"/>
            <a:ext cx="3264100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500" b="1" i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Сөздік</a:t>
            </a:r>
            <a:endParaRPr lang="ru-RU" sz="85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0162" y="692696"/>
            <a:ext cx="6640023" cy="510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kk-KZ" sz="72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Қандай ?-какой?</a:t>
            </a:r>
            <a:endParaRPr lang="ru-RU" sz="72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kk-KZ" sz="72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Бар-есть</a:t>
            </a:r>
            <a:endParaRPr lang="ru-RU" sz="72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kk-KZ" sz="7200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Менде-у </a:t>
            </a:r>
            <a:r>
              <a:rPr lang="kk-KZ" sz="72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меня</a:t>
            </a:r>
            <a:endParaRPr lang="ru-RU" sz="72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kk-KZ" sz="72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Сенде-у тебя</a:t>
            </a:r>
            <a:endParaRPr lang="ru-RU" sz="7200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82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1461" y="2564904"/>
            <a:ext cx="1981632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500" b="1" i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Бұл</a:t>
            </a:r>
            <a:endParaRPr lang="ru-RU" sz="85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http://%D0%BC%D0%B8%D1%88%D1%83%D1%82%D0%BA%D0%B8%D0%BD%D0%B0-%D1%88%D0%BA%D0%BE%D0%BB%D0%B0.%D1%80%D1%84/98/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%D0%BC%D0%B8%D1%88%D1%83%D1%82%D0%BA%D0%B8%D0%BD%D0%B0-%D1%88%D0%BA%D0%BE%D0%BB%D0%B0.%D1%80%D1%84/98/2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%D0%BC%D0%B8%D1%88%D1%83%D1%82%D0%BA%D0%B8%D0%BD%D0%B0-%D1%88%D0%BA%D0%BE%D0%BB%D0%B0.%D1%80%D1%84/98/2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%D0%BC%D0%B8%D1%88%D1%83%D1%82%D0%BA%D0%B8%D0%BD%D0%B0-%D1%88%D0%BA%D0%BE%D0%BB%D0%B0.%D1%80%D1%84/98/29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88368"/>
            <a:ext cx="1845787" cy="184931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413" y="3339412"/>
            <a:ext cx="2131715" cy="213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publicdomainpictures.net/pictures/80000/nahled/green-soccer-b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24" y="4490140"/>
            <a:ext cx="2047136" cy="204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3" y="4405270"/>
            <a:ext cx="2011269" cy="201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15747"/>
            <a:ext cx="2233089" cy="216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http://www.clker.com/cliparts/Q/I/V/k/y/2/black-basketball-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55" y="1005352"/>
            <a:ext cx="1891373" cy="18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http://condition1industries.com/images/Volleyball0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1655"/>
            <a:ext cx="1784573" cy="178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7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-171400"/>
            <a:ext cx="5227265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500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85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vladtime.ru/uploads/posts/2016-01/1452183467_553d1fc350438618bc58f1b3ce47f3a5_b4f03a266da87be80ab174565444c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75" y="2060848"/>
            <a:ext cx="429831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0-tub-kz.yandex.net/i?id=56d8964037741553e551889762506059&amp;n=33&amp;h=215&amp;w=2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15646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640</TotalTime>
  <Words>16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Corbel</vt:lpstr>
      <vt:lpstr>Times New Roman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RePack by Diakov</cp:lastModifiedBy>
  <cp:revision>45</cp:revision>
  <dcterms:created xsi:type="dcterms:W3CDTF">2014-07-06T18:18:01Z</dcterms:created>
  <dcterms:modified xsi:type="dcterms:W3CDTF">2016-12-08T02:14:57Z</dcterms:modified>
</cp:coreProperties>
</file>