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71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0003-003-Obnovlenie-soderzhanija-obrazova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54327" y="1158991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863710" y="1158991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351" y="188640"/>
            <a:ext cx="8064895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37414" y="356925"/>
            <a:ext cx="6034617" cy="584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86082" y="238254"/>
            <a:ext cx="6034617" cy="593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89248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/>
          <p:nvPr/>
        </p:nvPicPr>
        <p:blipFill>
          <a:blip r:embed="rId2" cstate="print"/>
          <a:stretch/>
        </p:blipFill>
        <p:spPr>
          <a:xfrm>
            <a:off x="-79025" y="365449"/>
            <a:ext cx="9288095" cy="6192714"/>
          </a:xfrm>
          <a:prstGeom prst="rect">
            <a:avLst/>
          </a:prstGeom>
          <a:ln>
            <a:noFill/>
          </a:ln>
        </p:spPr>
      </p:pic>
      <p:sp>
        <p:nvSpPr>
          <p:cNvPr id="39" name="TextShape 1"/>
          <p:cNvSpPr txBox="1"/>
          <p:nvPr/>
        </p:nvSpPr>
        <p:spPr>
          <a:xfrm>
            <a:off x="457172" y="1604514"/>
            <a:ext cx="8229090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29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29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Разделы</a:t>
            </a:r>
            <a:r>
              <a:rPr lang="ru-R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«Путешествие»</a:t>
            </a:r>
          </a:p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«Традиции и фольклор»</a:t>
            </a:r>
          </a:p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2+1=3   </a:t>
            </a:r>
            <a:endParaRPr lang="ru-RU" sz="2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2547099" y="391576"/>
            <a:ext cx="3265512" cy="1633254"/>
          </a:xfrm>
          <a:custGeom>
            <a:avLst/>
            <a:gdLst/>
            <a:ahLst/>
            <a:cxnLst/>
            <a:rect l="0" t="0" r="r" b="b"/>
            <a:pathLst>
              <a:path w="8361" h="1">
                <a:moveTo>
                  <a:pt x="0" y="0"/>
                </a:moveTo>
                <a:lnTo>
                  <a:pt x="8360" y="0"/>
                </a:lnTo>
              </a:path>
              <a:path w="8362" h="1">
                <a:moveTo>
                  <a:pt x="0" y="0"/>
                </a:moveTo>
                <a:lnTo>
                  <a:pt x="8361" y="0"/>
                </a:lnTo>
              </a:path>
            </a:pathLst>
          </a:custGeom>
          <a:solidFill>
            <a:srgbClr val="000080"/>
          </a:solidFill>
          <a:ln w="9360">
            <a:noFill/>
          </a:ln>
          <a:effectLst>
            <a:outerShdw dist="51166" dir="8082896">
              <a:srgbClr val="99CCFF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2779" rIns="81639" bIns="42779" anchor="ctr" anchorCtr="1"/>
          <a:lstStyle/>
          <a:p>
            <a:pPr>
              <a:lnSpc>
                <a:spcPct val="100000"/>
              </a:lnSpc>
            </a:pPr>
            <a:r>
              <a:rPr lang="ru-RU" sz="28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S Gothic"/>
              </a:rPr>
              <a:t>Обучение грамоте</a:t>
            </a:r>
            <a:endParaRPr lang="ru-RU" sz="28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/>
          <p:nvPr/>
        </p:nvPicPr>
        <p:blipFill>
          <a:blip r:embed="rId2" cstate="print"/>
          <a:stretch/>
        </p:blipFill>
        <p:spPr>
          <a:xfrm>
            <a:off x="-144095" y="260648"/>
            <a:ext cx="9288095" cy="6192714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3923928" y="332656"/>
            <a:ext cx="3265512" cy="2024830"/>
          </a:xfrm>
          <a:custGeom>
            <a:avLst/>
            <a:gdLst/>
            <a:ahLst/>
            <a:cxnLst/>
            <a:rect l="0" t="0" r="r" b="b"/>
            <a:pathLst>
              <a:path w="8361" h="1">
                <a:moveTo>
                  <a:pt x="0" y="0"/>
                </a:moveTo>
                <a:lnTo>
                  <a:pt x="8360" y="0"/>
                </a:lnTo>
              </a:path>
              <a:path w="8362" h="1">
                <a:moveTo>
                  <a:pt x="0" y="0"/>
                </a:moveTo>
                <a:lnTo>
                  <a:pt x="8361" y="0"/>
                </a:lnTo>
              </a:path>
            </a:pathLst>
          </a:custGeom>
          <a:solidFill>
            <a:srgbClr val="000080"/>
          </a:solidFill>
          <a:ln w="9360">
            <a:noFill/>
          </a:ln>
          <a:effectLst>
            <a:outerShdw dist="51166" dir="8082896">
              <a:srgbClr val="99CCFF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2779" rIns="81639" bIns="42779" anchor="ctr" anchorCtr="1"/>
          <a:lstStyle/>
          <a:p>
            <a:pPr>
              <a:lnSpc>
                <a:spcPct val="100000"/>
              </a:lnSpc>
            </a:pPr>
            <a:r>
              <a:rPr lang="ru-RU" sz="48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S Gothic"/>
              </a:rPr>
              <a:t>математика</a:t>
            </a:r>
            <a:endParaRPr lang="ru-RU" sz="48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TextShape 2"/>
          <p:cNvSpPr txBox="1"/>
          <p:nvPr/>
        </p:nvSpPr>
        <p:spPr>
          <a:xfrm>
            <a:off x="345491" y="1508825"/>
            <a:ext cx="8210150" cy="3772062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29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29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Разделы</a:t>
            </a:r>
            <a:r>
              <a:rPr lang="ru-R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«Действия с числами»</a:t>
            </a:r>
          </a:p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lang="ru-RU" sz="2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«</a:t>
            </a:r>
            <a:r>
              <a:rPr lang="ru-R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Величины, представляющие о времени»</a:t>
            </a:r>
          </a:p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2+1=3</a:t>
            </a:r>
            <a:endParaRPr lang="ru-RU" sz="2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/>
          <p:nvPr/>
        </p:nvPicPr>
        <p:blipFill>
          <a:blip r:embed="rId2" cstate="print"/>
          <a:stretch/>
        </p:blipFill>
        <p:spPr>
          <a:xfrm>
            <a:off x="-79025" y="365449"/>
            <a:ext cx="9288095" cy="6192714"/>
          </a:xfrm>
          <a:prstGeom prst="rect">
            <a:avLst/>
          </a:prstGeom>
          <a:ln>
            <a:noFill/>
          </a:ln>
        </p:spPr>
      </p:pic>
      <p:sp>
        <p:nvSpPr>
          <p:cNvPr id="45" name="CustomShape 1"/>
          <p:cNvSpPr/>
          <p:nvPr/>
        </p:nvSpPr>
        <p:spPr>
          <a:xfrm>
            <a:off x="1502136" y="261268"/>
            <a:ext cx="5877921" cy="1633254"/>
          </a:xfrm>
          <a:custGeom>
            <a:avLst/>
            <a:gdLst/>
            <a:ahLst/>
            <a:cxnLst/>
            <a:rect l="0" t="0" r="r" b="b"/>
            <a:pathLst>
              <a:path w="15049" h="1">
                <a:moveTo>
                  <a:pt x="0" y="0"/>
                </a:moveTo>
                <a:lnTo>
                  <a:pt x="15048" y="0"/>
                </a:lnTo>
              </a:path>
              <a:path w="15050" h="1">
                <a:moveTo>
                  <a:pt x="0" y="0"/>
                </a:moveTo>
                <a:lnTo>
                  <a:pt x="15049" y="0"/>
                </a:lnTo>
              </a:path>
            </a:pathLst>
          </a:custGeom>
          <a:solidFill>
            <a:srgbClr val="000080"/>
          </a:solidFill>
          <a:ln w="9360">
            <a:noFill/>
          </a:ln>
          <a:effectLst>
            <a:outerShdw dist="51166" dir="8082896">
              <a:srgbClr val="99CCFF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2779" rIns="81639" bIns="42779" anchor="ctr" anchorCtr="1"/>
          <a:lstStyle/>
          <a:p>
            <a:pPr>
              <a:lnSpc>
                <a:spcPct val="100000"/>
              </a:lnSpc>
            </a:pPr>
            <a:r>
              <a:rPr lang="ru-RU" sz="48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S Gothic"/>
              </a:rPr>
              <a:t>Естествознание</a:t>
            </a:r>
            <a:endParaRPr lang="ru-RU" sz="48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506481" y="2092107"/>
            <a:ext cx="8156269" cy="3198578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Разделы: «Земля. Космос»</a:t>
            </a:r>
          </a:p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«Физика природы»</a:t>
            </a:r>
          </a:p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2+1=3</a:t>
            </a:r>
            <a:endParaRPr lang="ru-RU" sz="2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/>
          <p:cNvPicPr/>
          <p:nvPr/>
        </p:nvPicPr>
        <p:blipFill>
          <a:blip r:embed="rId2" cstate="print"/>
          <a:stretch/>
        </p:blipFill>
        <p:spPr>
          <a:xfrm>
            <a:off x="-79025" y="365449"/>
            <a:ext cx="9288095" cy="6192714"/>
          </a:xfrm>
          <a:prstGeom prst="rect">
            <a:avLst/>
          </a:prstGeom>
          <a:ln>
            <a:noFill/>
          </a:ln>
        </p:spPr>
      </p:pic>
      <p:sp>
        <p:nvSpPr>
          <p:cNvPr id="48" name="CustomShape 1"/>
          <p:cNvSpPr/>
          <p:nvPr/>
        </p:nvSpPr>
        <p:spPr>
          <a:xfrm>
            <a:off x="1450867" y="277271"/>
            <a:ext cx="5877921" cy="1633254"/>
          </a:xfrm>
          <a:custGeom>
            <a:avLst/>
            <a:gdLst/>
            <a:ahLst/>
            <a:cxnLst/>
            <a:rect l="0" t="0" r="r" b="b"/>
            <a:pathLst>
              <a:path w="15049" h="1">
                <a:moveTo>
                  <a:pt x="0" y="0"/>
                </a:moveTo>
                <a:lnTo>
                  <a:pt x="15048" y="0"/>
                </a:lnTo>
              </a:path>
              <a:path w="15050" h="1">
                <a:moveTo>
                  <a:pt x="0" y="0"/>
                </a:moveTo>
                <a:lnTo>
                  <a:pt x="15049" y="0"/>
                </a:lnTo>
              </a:path>
            </a:pathLst>
          </a:custGeom>
          <a:solidFill>
            <a:srgbClr val="000080"/>
          </a:solidFill>
          <a:ln w="9360">
            <a:noFill/>
          </a:ln>
          <a:effectLst>
            <a:outerShdw dist="51166" dir="8082896">
              <a:srgbClr val="99CCFF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2779" rIns="81639" bIns="42779" anchor="ctr" anchorCtr="1"/>
          <a:lstStyle/>
          <a:p>
            <a:pPr>
              <a:lnSpc>
                <a:spcPct val="100000"/>
              </a:lnSpc>
            </a:pPr>
            <a:r>
              <a:rPr lang="ru-RU" sz="3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S Gothic"/>
              </a:rPr>
              <a:t>Познание мира</a:t>
            </a:r>
            <a:endParaRPr lang="ru-RU" sz="36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81739" y="2215882"/>
            <a:ext cx="8425020" cy="3034959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Разделы: «Путешествие»</a:t>
            </a:r>
          </a:p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«Традиции и фольклор»</a:t>
            </a:r>
          </a:p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2+1=3</a:t>
            </a:r>
            <a:endParaRPr lang="ru-RU" sz="2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slid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460432" cy="634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208912" cy="615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7520"/>
            <a:ext cx="8280920" cy="621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666798" cy="575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7724676" cy="579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7916697" cy="593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59</Words>
  <Application>Microsoft Office PowerPoint</Application>
  <PresentationFormat>Экран (4:3)</PresentationFormat>
  <Paragraphs>20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</cp:revision>
  <dcterms:created xsi:type="dcterms:W3CDTF">2016-12-27T04:43:11Z</dcterms:created>
  <dcterms:modified xsi:type="dcterms:W3CDTF">2017-01-04T08:44:27Z</dcterms:modified>
</cp:coreProperties>
</file>