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"/>
            <a:ext cx="7812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latin typeface="Calibri" panose="020F0502020204030204" pitchFamily="34" charset="0"/>
                <a:cs typeface="Calibri" panose="020F0502020204030204" pitchFamily="34" charset="0"/>
              </a:rPr>
              <a:t>Орыс сыныптарына арналған қазақ тілі мен әдебиеті 9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kk-KZ" dirty="0">
                <a:latin typeface="Calibri" panose="020F0502020204030204" pitchFamily="34" charset="0"/>
                <a:cs typeface="Calibri" panose="020F0502020204030204" pitchFamily="34" charset="0"/>
              </a:rPr>
              <a:t>сынып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7" y="3244334"/>
            <a:ext cx="820891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kk-KZ" sz="2800" b="1" i="1" dirty="0"/>
              <a:t>Биотехнологияның маңызы </a:t>
            </a:r>
            <a:r>
              <a:rPr lang="kk-KZ" sz="2800" i="1" dirty="0"/>
              <a:t>(екінші сабағы)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66512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47" y="3926210"/>
            <a:ext cx="3909053" cy="293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1340768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/>
              <a:t>Сабақтың  мақсаты:</a:t>
            </a:r>
            <a:r>
              <a:rPr lang="kk-KZ" sz="2400" dirty="0"/>
              <a:t> 9.1.2.1 тыңдалған мәтіннің негізгі мазмұнын түсіну, ақпараттың шынайылығы мен нақтылығын анықтау;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9196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303635"/>
              </p:ext>
            </p:extLst>
          </p:nvPr>
        </p:nvGraphicFramePr>
        <p:xfrm>
          <a:off x="251520" y="260649"/>
          <a:ext cx="8640960" cy="4925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/>
                <a:gridCol w="3864160"/>
                <a:gridCol w="1464432"/>
                <a:gridCol w="1093393"/>
                <a:gridCol w="994839"/>
              </a:tblGrid>
              <a:tr h="144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Сабақтың  кезеңі/уақыт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Педагогтің әрекеті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Оқушының  әрекеті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Бағалау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Ресурстар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  <a:tr h="4504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Сабақтың  басы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</a:rPr>
                        <a:t>Тыңдалым. Жазылым.</a:t>
                      </a:r>
                      <a:endParaRPr lang="ru-RU" sz="12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5-тапсырма Мәтінді мұқият тыңдаңдар.(38-аудио) Термин сөздерді дәптерлеріңе түртіп алыңдар. Не түсіндіңдер?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 Мәтінді мұқият тыңдайды (38-аудио) Термин сөздерді дәптерлеріңе түртіп алады.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Мұғалім  оқушылардың  жауабына  қарай  бағалайды.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Слайд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4" t="30879" r="19443" b="6078"/>
          <a:stretch>
            <a:fillRect/>
          </a:stretch>
        </p:blipFill>
        <p:spPr bwMode="auto">
          <a:xfrm>
            <a:off x="1619672" y="1907282"/>
            <a:ext cx="3600400" cy="216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33582" r="19624" b="43242"/>
          <a:stretch>
            <a:fillRect/>
          </a:stretch>
        </p:blipFill>
        <p:spPr bwMode="auto">
          <a:xfrm>
            <a:off x="1619672" y="4077072"/>
            <a:ext cx="3600400" cy="83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332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999857"/>
              </p:ext>
            </p:extLst>
          </p:nvPr>
        </p:nvGraphicFramePr>
        <p:xfrm>
          <a:off x="179512" y="404664"/>
          <a:ext cx="8784976" cy="51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/>
                <a:gridCol w="3948964"/>
                <a:gridCol w="1379628"/>
                <a:gridCol w="1296144"/>
                <a:gridCol w="936104"/>
              </a:tblGrid>
              <a:tr h="5184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Сабақтың  ортасы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i="0" dirty="0">
                          <a:solidFill>
                            <a:schemeClr val="tx1"/>
                          </a:solidFill>
                          <a:effectLst/>
                        </a:rPr>
                        <a:t>Айтылым</a:t>
                      </a: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6-тапсырма Төмендегі тұжырымдардың дұрыс не бұрыс екенін анықтаңдар.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kk-KZ" sz="12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kk-KZ" sz="12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</a:rPr>
                        <a:t>Жазылым</a:t>
                      </a: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7-тапсырма «Қос жазба күнделігі» арқылы мәтіндегі термин сөздердің мағынасын ашып жазып, олардың қай салаға жататынын анықтаңдар.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Төмендегі тұжырымдардың дұрыс не бұрыс екенін анықтайды.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kk-KZ" sz="12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«Қос жазба күнделігін» толтырады.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Оқушылар  сыныптастарының  жауабын  тыңдай  отырып  бірін-бір  бағалайды.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Мұғалімнің  бағлауы.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2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7" t="18463" r="19086" b="45558"/>
          <a:stretch>
            <a:fillRect/>
          </a:stretch>
        </p:blipFill>
        <p:spPr bwMode="auto">
          <a:xfrm>
            <a:off x="1475656" y="1408088"/>
            <a:ext cx="370610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6" t="65266" r="18884" b="8298"/>
          <a:stretch>
            <a:fillRect/>
          </a:stretch>
        </p:blipFill>
        <p:spPr bwMode="auto">
          <a:xfrm>
            <a:off x="1509014" y="4255012"/>
            <a:ext cx="3672742" cy="111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01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538265"/>
              </p:ext>
            </p:extLst>
          </p:nvPr>
        </p:nvGraphicFramePr>
        <p:xfrm>
          <a:off x="251521" y="836712"/>
          <a:ext cx="8640958" cy="2808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5"/>
                <a:gridCol w="4032448"/>
                <a:gridCol w="1368152"/>
                <a:gridCol w="1152128"/>
                <a:gridCol w="864095"/>
              </a:tblGrid>
              <a:tr h="2808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Сабақтың  соңы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1"/>
                          </a:solidFill>
                          <a:effectLst/>
                        </a:rPr>
                        <a:t>Жазылым</a:t>
                      </a:r>
                      <a:r>
                        <a:rPr lang="kk-KZ" sz="14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solidFill>
                            <a:schemeClr val="tx1"/>
                          </a:solidFill>
                          <a:effectLst/>
                        </a:rPr>
                        <a:t>8-тапсырма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solidFill>
                            <a:schemeClr val="tx1"/>
                          </a:solidFill>
                          <a:effectLst/>
                        </a:rPr>
                        <a:t>Ойтаразы. «Шығу парағын» пайдаланып, төмендегі сұрақтарға  жазбаша жауап беріңдер.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solidFill>
                            <a:schemeClr val="tx1"/>
                          </a:solidFill>
                          <a:effectLst/>
                        </a:rPr>
                        <a:t>Төмендегі сұрақтарға  жазбаша жауап береді.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solidFill>
                            <a:schemeClr val="tx1"/>
                          </a:solidFill>
                          <a:effectLst/>
                        </a:rPr>
                        <a:t>Смайликтер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45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6" t="57426" r="19794" b="23090"/>
          <a:stretch>
            <a:fillRect/>
          </a:stretch>
        </p:blipFill>
        <p:spPr bwMode="auto">
          <a:xfrm>
            <a:off x="1619672" y="2276872"/>
            <a:ext cx="372346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55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47" y="3926210"/>
            <a:ext cx="3909053" cy="293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556792"/>
            <a:ext cx="7452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k-KZ" sz="5400" b="1" i="1" kern="0" dirty="0">
                <a:solidFill>
                  <a:prstClr val="black"/>
                </a:solidFill>
              </a:rPr>
              <a:t>Сау болыңыздар!</a:t>
            </a:r>
            <a:endParaRPr lang="ru-RU" sz="5400" b="1" i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644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139</Words>
  <Application>Microsoft Office PowerPoint</Application>
  <PresentationFormat>Экран (4:3)</PresentationFormat>
  <Paragraphs>86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2021-01-02T16:21:59Z</dcterms:created>
  <dcterms:modified xsi:type="dcterms:W3CDTF">2021-01-03T09:04:24Z</dcterms:modified>
</cp:coreProperties>
</file>