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7-сынып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0120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Батырмен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сұхбат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78" y="548680"/>
            <a:ext cx="3827721" cy="448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0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124744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Сабақтың  </a:t>
            </a:r>
            <a:r>
              <a:rPr lang="kk-KZ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мақсаты:</a:t>
            </a:r>
            <a:r>
              <a:rPr lang="kk-KZ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7.5.2.1 </a:t>
            </a:r>
            <a:r>
              <a:rPr lang="kk-KZ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жазба жұмыстарында ыңғайлас, қарсылықты</a:t>
            </a:r>
            <a:r>
              <a:rPr lang="kk-KZ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түсіндірмелі </a:t>
            </a:r>
            <a:r>
              <a:rPr lang="kk-KZ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салалас құрмалас сөйлемдерді құрастыру.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5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37347"/>
              </p:ext>
            </p:extLst>
          </p:nvPr>
        </p:nvGraphicFramePr>
        <p:xfrm>
          <a:off x="179512" y="404664"/>
          <a:ext cx="8784975" cy="4816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899"/>
                <a:gridCol w="3905677"/>
                <a:gridCol w="1440160"/>
                <a:gridCol w="1171823"/>
                <a:gridCol w="988416"/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кезеңі/уақыт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Педагогтің әрекеті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Оқушының  әрекеті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Ресурстар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61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басы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 сөздермен  танысу. Сөздерді  оқу, қайталау, сөз  тіркесін  құрастыру.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kk-KZ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Айтылым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1-тапсырма Сұрақтарға жауап бер.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сөздермен танысады, оқиды. Сөз  тіркесін  құрастырады. </a:t>
                      </a:r>
                      <a:r>
                        <a:rPr lang="kk-KZ" sz="13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Мысалы</a:t>
                      </a:r>
                      <a:r>
                        <a:rPr lang="kk-KZ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Жарақаттанған құс. </a:t>
                      </a:r>
                      <a:endParaRPr lang="ru-RU" sz="13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Берілген сұрақтарға жауап береді.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  оқушылардың  жауабына  қарай  бағалайды.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  бағалауы  жүзеге  асады.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2" t="20177" r="22884" b="68845"/>
          <a:stretch>
            <a:fillRect/>
          </a:stretch>
        </p:blipFill>
        <p:spPr bwMode="auto">
          <a:xfrm>
            <a:off x="1739719" y="1539101"/>
            <a:ext cx="3264329" cy="9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34476" r="37518" b="42799"/>
          <a:stretch>
            <a:fillRect/>
          </a:stretch>
        </p:blipFill>
        <p:spPr bwMode="auto">
          <a:xfrm>
            <a:off x="1547664" y="3501008"/>
            <a:ext cx="367240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3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07203"/>
              </p:ext>
            </p:extLst>
          </p:nvPr>
        </p:nvGraphicFramePr>
        <p:xfrm>
          <a:off x="251517" y="188640"/>
          <a:ext cx="8640962" cy="626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31"/>
                <a:gridCol w="3888432"/>
                <a:gridCol w="1296144"/>
                <a:gridCol w="1332041"/>
                <a:gridCol w="972214"/>
              </a:tblGrid>
              <a:tr h="6264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ортасы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52" marR="6585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Жазылым.Айтылым</a:t>
                      </a: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2-тапсырма Суретке қара. Венн диаграммасын толтырып айт.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Тыңдалым. Оқылым.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3-тапсырма Мәтінді тыңда. Түсінгеніңді баянда. Мәтін бойынша жоспар құр.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52" marR="6585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Суретке қарап, Венн диаграммасын толтырып айтады.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Мәтінді мұғалімнің оқуынан тыңдайды. Түсінгенін баяндайды. Мәтін бойынша жоспар құрады.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52" marR="6585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ҚБ:Қошемет арқылы бағалау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«Бағдаршам» әдісі арқылы бағалау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52" marR="6585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Диаграмма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52" marR="6585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9" t="69710" r="27081" b="5508"/>
          <a:stretch>
            <a:fillRect/>
          </a:stretch>
        </p:blipFill>
        <p:spPr bwMode="auto">
          <a:xfrm>
            <a:off x="2179859" y="778991"/>
            <a:ext cx="2531368" cy="9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8" t="46217" r="25891" b="37683"/>
          <a:stretch>
            <a:fillRect/>
          </a:stretch>
        </p:blipFill>
        <p:spPr bwMode="auto">
          <a:xfrm>
            <a:off x="1612030" y="2766701"/>
            <a:ext cx="3467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12511" r="21725"/>
          <a:stretch>
            <a:fillRect/>
          </a:stretch>
        </p:blipFill>
        <p:spPr bwMode="auto">
          <a:xfrm>
            <a:off x="1612030" y="3369196"/>
            <a:ext cx="34671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" descr="Описание: C:\Users\RECVIZIT\Desktop\АҚТОТЫ\19459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78991"/>
            <a:ext cx="8096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5" descr="https://storage.kaztube.kz/storage5/images/14/52/24/d7/e5/145224d7e53cbfff34a3876181a76e4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 r="25366"/>
          <a:stretch>
            <a:fillRect/>
          </a:stretch>
        </p:blipFill>
        <p:spPr bwMode="auto">
          <a:xfrm>
            <a:off x="6889972" y="2492896"/>
            <a:ext cx="6381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2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92"/>
              </p:ext>
            </p:extLst>
          </p:nvPr>
        </p:nvGraphicFramePr>
        <p:xfrm>
          <a:off x="179512" y="476672"/>
          <a:ext cx="8784976" cy="4510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899"/>
                <a:gridCol w="3473629"/>
                <a:gridCol w="1616405"/>
                <a:gridCol w="1427627"/>
                <a:gridCol w="988416"/>
              </a:tblGrid>
              <a:tr h="2232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соңы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Айтылым</a:t>
                      </a: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4-тапсырма Сөздікке қарап, мәтіннен берілген сөздердің синонимдік қатарын тап. Сұраулы сөйлемдер құрап жаз. 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Сөздікке қарап, мәтіннен берілген сөздердің синонимдік қатарын табады. Сұраулы сөйлемдер құрап жазады.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kk-KZ" sz="1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ҚБ:«Смайлик» әдісі. Бәрі дұрыс болса, көңілді смайлик, қате болса көңілсіз смайлик, дұрыс емес болса , ашулы смайлик.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37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Үйге тапсырма беру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kk-KZ" sz="1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5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44786" r="51930" b="44554"/>
          <a:stretch>
            <a:fillRect/>
          </a:stretch>
        </p:blipFill>
        <p:spPr bwMode="auto">
          <a:xfrm>
            <a:off x="1547664" y="1628800"/>
            <a:ext cx="3240360" cy="7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" descr="Описание: C:\Users\RECVIZIT\Desktop\АҚТОТЫ\Smile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93999"/>
            <a:ext cx="409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7" t="31709" r="24052" b="43112"/>
          <a:stretch>
            <a:fillRect/>
          </a:stretch>
        </p:blipFill>
        <p:spPr bwMode="auto">
          <a:xfrm>
            <a:off x="1573351" y="2924943"/>
            <a:ext cx="3214673" cy="17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0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488559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болыңыздар!</a:t>
            </a:r>
            <a:endParaRPr lang="ru-RU" sz="6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71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163</Words>
  <Application>Microsoft Office PowerPoint</Application>
  <PresentationFormat>Экран (4:3)</PresentationFormat>
  <Paragraphs>109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2021-03-18T16:48:17Z</dcterms:created>
  <dcterms:modified xsi:type="dcterms:W3CDTF">2021-03-20T14:32:19Z</dcterms:modified>
</cp:coreProperties>
</file>