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692" y="-90"/>
      </p:cViewPr>
      <p:guideLst>
        <p:guide orient="horz" pos="221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79388" y="692150"/>
            <a:ext cx="8913812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88" y="549275"/>
            <a:ext cx="9144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1908175" y="2492375"/>
            <a:ext cx="5545138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333375"/>
            <a:ext cx="9144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5797550" y="4438650"/>
            <a:ext cx="3340100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10.wdp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60065" y="44450"/>
            <a:ext cx="6102985" cy="3846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Ф.И.О.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Зенченко Надежда Валерьевна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ДАТА РОЖДЕНИЯ: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18.04.1981Г</a:t>
            </a:r>
            <a:endParaRPr lang="ru-RU" sz="2400" dirty="0" smtClean="0"/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МЕСТО РАБОТЫ: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 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8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ОБРАЗОВАНИЕ: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8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ГОД ОКОНЧАНИЯ: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2014 ГОД</a:t>
            </a:r>
            <a:endParaRPr lang="ru-RU" sz="24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СТАЖ РАБОТЫ: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23 ГОДА</a:t>
            </a:r>
            <a:endParaRPr lang="ru-RU" sz="24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24485" y="3933190"/>
            <a:ext cx="8460740" cy="196659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/>
              <a:t>Современные технологии обучения, как средство повышения качества образования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2448272" cy="320359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476672"/>
            <a:ext cx="2332049" cy="2808312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Текстовое поле 1"/>
          <p:cNvSpPr txBox="1"/>
          <p:nvPr/>
        </p:nvSpPr>
        <p:spPr>
          <a:xfrm>
            <a:off x="3110230" y="404495"/>
            <a:ext cx="5097780" cy="3846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ru-RU" sz="2400" b="1" dirty="0" smtClean="0">
                <a:solidFill>
                  <a:srgbClr val="C00000"/>
                </a:solidFill>
                <a:sym typeface="+mn-ea"/>
              </a:rPr>
              <a:t>Ф.И.О.</a:t>
            </a:r>
            <a:r>
              <a:rPr lang="ru-RU" sz="2800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Бабич Надежда Ивановна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sym typeface="+mn-ea"/>
              </a:rPr>
              <a:t>Дата рождения:</a:t>
            </a:r>
            <a:r>
              <a:rPr lang="ru-RU" sz="2400" b="1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8</a:t>
            </a:r>
            <a:r>
              <a:rPr lang="ru-RU" sz="2400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.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04.1989 г</a:t>
            </a:r>
            <a:endParaRPr lang="ru-RU" sz="24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sym typeface="+mn-ea"/>
              </a:rPr>
              <a:t>Место работы: 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  <a:sym typeface="+mn-ea"/>
              </a:rPr>
              <a:t>Образование: </a:t>
            </a:r>
            <a:r>
              <a:rPr lang="ru-RU" sz="2400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средне-специальное</a:t>
            </a:r>
            <a:endParaRPr lang="ru-RU" sz="2400" b="1" dirty="0" smtClean="0">
              <a:solidFill>
                <a:schemeClr val="tx1"/>
              </a:solidFill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sym typeface="+mn-ea"/>
              </a:rPr>
              <a:t>Год окончания: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2003 год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  <a:sym typeface="+mn-ea"/>
              </a:rPr>
              <a:t>Стаж работы:</a:t>
            </a:r>
            <a:r>
              <a:rPr lang="ru-RU" sz="2400" b="1" dirty="0" smtClean="0">
                <a:sym typeface="+mn-ea"/>
              </a:rPr>
              <a:t> </a:t>
            </a:r>
            <a:r>
              <a:rPr lang="ru-RU" sz="2400" b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1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год</a:t>
            </a:r>
            <a:endParaRPr lang="ru-RU" altLang="en-US" sz="2400" dirty="0" smtClean="0">
              <a:latin typeface="Monotype Corsiva" panose="03010101010201010101" pitchFamily="66" charset="0"/>
              <a:cs typeface="Monotype Corsiva" panose="03010101010201010101" pitchFamily="66" charset="0"/>
              <a:sym typeface="+mn-e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460" y="4149090"/>
            <a:ext cx="7606030" cy="1999615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положительной мотивации учения младших школьников»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67050" y="332740"/>
            <a:ext cx="5969635" cy="372618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3200" i="1" dirty="0" err="1" smtClean="0">
                <a:latin typeface="Monotype Corsiva" panose="03010101010201010101" pitchFamily="66" charset="0"/>
                <a:cs typeface="Segoe UI" panose="020B0502040204020203" pitchFamily="34" charset="0"/>
              </a:rPr>
              <a:t>Малибекова</a:t>
            </a:r>
            <a:r>
              <a:rPr lang="ru-RU" sz="32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 </a:t>
            </a:r>
            <a:r>
              <a:rPr lang="ru-RU" sz="3200" i="1" dirty="0" err="1" smtClean="0">
                <a:latin typeface="Monotype Corsiva" panose="03010101010201010101" pitchFamily="66" charset="0"/>
                <a:cs typeface="Segoe UI" panose="020B0502040204020203" pitchFamily="34" charset="0"/>
              </a:rPr>
              <a:t>Анар</a:t>
            </a:r>
            <a:r>
              <a:rPr lang="ru-RU" sz="32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 </a:t>
            </a:r>
            <a:r>
              <a:rPr lang="ru-RU" sz="3200" i="1" dirty="0" err="1" smtClean="0">
                <a:latin typeface="Monotype Corsiva" panose="03010101010201010101" pitchFamily="66" charset="0"/>
                <a:cs typeface="Segoe UI" panose="020B0502040204020203" pitchFamily="34" charset="0"/>
              </a:rPr>
              <a:t>Аманбаевна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20.12.1987г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2015 год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17 лет</a:t>
            </a:r>
            <a:endParaRPr lang="ru-RU" sz="28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315" y="4580890"/>
            <a:ext cx="735838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самообразования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/>
              <a:t>Создание условий для формирования у учащихся положительных эмоций по отношению к учебной деятельности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2592288" cy="3067211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491880" y="260648"/>
            <a:ext cx="5544616" cy="3723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Литвиненко Надежда Юрьевна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26.07.1997г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</a:t>
            </a:r>
            <a:r>
              <a:rPr lang="ru-RU" sz="28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2022 год</a:t>
            </a:r>
            <a:endParaRPr lang="ru-RU" sz="28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5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 лет</a:t>
            </a:r>
            <a:endParaRPr lang="ru-RU" sz="28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4509120"/>
            <a:ext cx="5616624" cy="224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читательской самостоятельности младших школьников через умения и навыки работы с книгой»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2520280" cy="3329544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662088" y="177894"/>
            <a:ext cx="5256584" cy="3723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2800" i="1" dirty="0" err="1" smtClean="0">
                <a:latin typeface="Monotype Corsiva" panose="03010101010201010101" pitchFamily="66" charset="0"/>
                <a:cs typeface="Segoe UI" panose="020B0502040204020203" pitchFamily="34" charset="0"/>
              </a:rPr>
              <a:t>Селицкая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 Оксана Николаевна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13.08.1976г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  </a:t>
            </a:r>
            <a:r>
              <a:rPr lang="ru-RU" sz="2800" b="1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В</a:t>
            </a:r>
            <a:r>
              <a:rPr lang="ru-RU" sz="2800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ысшее</a:t>
            </a:r>
            <a:endParaRPr lang="ru-RU" sz="2800" dirty="0" smtClean="0">
              <a:solidFill>
                <a:schemeClr val="tx1"/>
              </a:solidFill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2005год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25 год</a:t>
            </a:r>
            <a:endParaRPr lang="ru-RU" sz="28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005064"/>
            <a:ext cx="56886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/>
              <a:t>Формирование </a:t>
            </a:r>
            <a:r>
              <a:rPr lang="ru-RU" sz="2800" b="1" i="1" dirty="0" err="1" smtClean="0"/>
              <a:t>общеучебных</a:t>
            </a:r>
            <a:r>
              <a:rPr lang="ru-RU" sz="2800" b="1" i="1" dirty="0" smtClean="0"/>
              <a:t> умений самоорганизации учебной деятельности у младших школьников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64"/>
            <a:ext cx="2448272" cy="3364664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63888" y="332656"/>
            <a:ext cx="5184576" cy="3599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Давыдова Лариса Васильевна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23.08.1967г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1988 год</a:t>
            </a:r>
            <a:endParaRPr lang="ru-RU" sz="28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35 год</a:t>
            </a:r>
            <a:endParaRPr lang="ru-RU" sz="2800" b="1" dirty="0" smtClean="0">
              <a:solidFill>
                <a:srgbClr val="C00000"/>
              </a:solidFill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293096"/>
            <a:ext cx="5904656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Тема самообразования</a:t>
            </a:r>
            <a:endParaRPr lang="ru-RU" sz="2800" b="1" dirty="0" smtClean="0"/>
          </a:p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познавательных способностей у младших школьников»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1474"/>
            <a:ext cx="2860531" cy="3273549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75856" y="476672"/>
            <a:ext cx="5688632" cy="3907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Харченко Вера Васильевна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09.05.1957 г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КГУ «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Егиндыкольская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 основная школа №2 села Егиндыколь 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Егиндыкольского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 района управления образования </a:t>
            </a:r>
            <a:r>
              <a:rPr lang="ru-RU" sz="28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Акмолинской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800" i="1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2006 год</a:t>
            </a:r>
            <a:endParaRPr lang="ru-RU" sz="2800" i="1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 </a:t>
            </a:r>
            <a:r>
              <a:rPr lang="ru-RU" sz="2800" i="1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48 лет</a:t>
            </a:r>
            <a:endParaRPr lang="ru-RU" sz="2800" i="1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509120"/>
            <a:ext cx="5688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/>
              <a:t>Повышение качества чтения и письма у младших школьников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76672"/>
            <a:ext cx="2482873" cy="324036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347864" y="548680"/>
            <a:ext cx="5544616" cy="3476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2800" i="1" dirty="0" err="1" smtClean="0">
                <a:latin typeface="Monotype Corsiva" panose="03010101010201010101" pitchFamily="66" charset="0"/>
                <a:cs typeface="Segoe UI" panose="020B0502040204020203" pitchFamily="34" charset="0"/>
              </a:rPr>
              <a:t>Столзенко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 Татьяна Юрьевна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09.01.1991 г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2014год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 </a:t>
            </a:r>
            <a:r>
              <a:rPr lang="ru-RU" sz="2400" b="1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13</a:t>
            </a:r>
            <a:r>
              <a:rPr lang="ru-RU" sz="2400" b="1" dirty="0" smtClean="0">
                <a:solidFill>
                  <a:srgbClr val="C00000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лет</a:t>
            </a:r>
            <a:endParaRPr lang="ru-RU" sz="24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437112"/>
            <a:ext cx="619268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самообразования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/>
              <a:t>Развитие логического мышления младших школьников на уроке математики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dmin\Downloads\WhatsApp Image 2023-09-07 at 00.27.22.jpe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2923070" cy="291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softEdge rad="317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68345" y="476885"/>
            <a:ext cx="5551805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Прохорова Светлана Ивановна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8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12.10.1953г</a:t>
            </a:r>
            <a:endParaRPr lang="ru-RU" sz="28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1987год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 </a:t>
            </a:r>
            <a:r>
              <a:rPr lang="ru-RU" sz="2400" b="1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52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 года</a:t>
            </a:r>
            <a:endParaRPr lang="ru-RU" sz="24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950" y="4221480"/>
            <a:ext cx="6875780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самообразования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/>
              <a:t>Формирование орфографической зоркости у учащихся начальных классов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2" descr="data:image/png;base64,iVBORw0KGgoAAAANSUhEUgAAAIcAAACmCAYAAADwF5yZAAAAAXNSR0IArs4c6QAAAARnQU1BAACxjwv8YQUAAAAJcEhZcwAAFxEAABcRAcom8z8AAKfOSURBVHhezb1nmFVV2i3a/+59nnvPOd/5QkcTOYOpk91t27nbLFEUUSRnEEQUFUUFQXLORRGLyhSVKCrnKqgqCqhA5ZxzBtRxx5hrr3JTbhBt+zuXh/dZYa+9a635jjne8c60ftB983PcyXo+/+I7W9/fuP7Fl7eYq3P/rN2g3fz8VuOf6d06W99r7HO3u+abPnM25+uc7U7X9f3s+7QbN7+4o12/8Xmv2efuCA7bqd/F+n7flSNlfT93/k7fz+7GbrAgPpf1KfDPP//KCfb5vtc4n/u+7XZ/zzbna293zXcxZwA4282b3wwYAw7bCc7A6Ovcf9ZcOVLm6vNv+s6d7HbgkNnHzltX1/yrzfnv3e7vurrmu1ivs29Ydsu5b7CvMYftmO/bXDlS9k2ff91Ifd9gN2g3v2Th0G45/6X+zuf4XJ+Z7RfGtH/zC2trnaOzes265ut2p89ub7f+HevY1W9Z9/TP2XXSZa85H3O/5/Obt5jO9z33fxwcruzO33E86DeYgGCDwd43xmO78F05wj73f9r63pPz8d1aX2d/WzPg6Lpx82vgcAUWV+e+yeRQ5629fyezr3N9rWsw3I05A8Tev+kwi20c+45j53O9BjESt/ysr0O/jfV1pKvPXZ37Ntb3+eVwe2vvO3/W13o1h7PTtS/A2MfO5/8ZcHw/dusDf1uT47Xt+cIqAOfP5Hj7c9tsENlmrjN202xvOLZ9HflNZjvw8y8ts4+dz9/g/cn6fuduzfk5bHN2vqtzzvatwsp3AYbM3nc+7/y5s93u/Femz29vN2T8jTuZ9Te+sh4Tb7UvcICm7Vd/z3lf1+o3btrG85/T7H37+JvMup5Od/GZrPf3Hfa1z/ndvtfcoH9uMZ3rY0Zz9PlMx67stmHl25oK707nrcL9at/58752p8++yVy1c/SaI33rpun3tTX7ZqtyYKGY3xFAYPbte7G+Yx3rb7CMzW/xa1//OzRedkfre83tfkfmfJ2zubr2ro1l4XzsnKXY1htWrAK4exbpa84FeSeznWibq8+d912Z7TjXJuc5GR/8un5LxgfWtvvzGzRWCFrHzRvouH4D7devo627B509NwxIOnmu6/pNc9zp2DrfnykjViqbfczfUngg/ZtQQLr+wmQhDgcYRqKBTuVvWAzjcDK/+xWLWE63t333v6vJ2X2Pv8m+VVj5tmYXpL219/+1pr/BZ2HV7r55s5cVu7jfcYOO5nHH9W7ud6OlqwOt17vQ2NGKlu52tPV0orGtBR09XWjlZ01trWhup3W0cSvjdR28rkvXdhBM/D6t40YX/951/o0eA7zrX9wgsxAcvB8TAuQQOtiAWuDh/dlAkNkawT4255wc+X2YnN33WOaqZdS2H3TzTozx4PsEiGvHfd2+y/d0j67Of2XW83QZUHwFjJYuAqG9HQ0trahvaUYTHd7U3oyKugqUVhWjuDwfl7PTcCU3E1fzriDt8gXEJEYhKj4SccmxSE5LREJqPC5cSsSlrFTkF+egsraMv1ePdoKro5sgIRP18G/1kCp0D6ZRTg7X1hhBQJODzHkBwQEO3mrveWdHujaLbe7WbvBvyuzvSZPY+kPWwzLq1Rs6T/tBNy80xi993+Doe+zKnK+503XO9o2/R6doq2fq5EO3X+9Bc2cH6lpbUNPUSGc2o7apHkWlhbhKIMQlRyEg8DQ8vY/gtOchuLnvweGje3HQbTe27lyPLTvWY8+BrTgT5IWzwd4Ii/BHYIgHQsN8EBsfhvRLyci5dgU1tVVoaKxFO1mnV8ddZ0E7auVN2ue8J2MOAGj7lcDsC4A7mZzsANVdmJ35yOzj3szEkbn1bh1mwNFFlGhrO+iftVscdZvP/hm7k+bQ3zAsyGfqoI5o7epEQ1szymoqUFJZhsKyIuTkX8XFzGREx56D/1kP7Ni1AVu2foQd29di3dpV+GD1m1iz5i18+OFbePfdpZg9+xXMmDEZb69chIMHtiHgzAmcJzDiYoMRGXEG5875ITomBCmpMbhyJRVFxddQ31RHkLQSHF3GEaZ29j6/2ELAsB19ayix9r+JPf55cCj89k3dbwFHl80cjoL9vq2v875v6/v3BIpOUntbT5cBRUVtJXKLcpCWeYFhIQHRCecdNf80vHzcsG37x/hs/XvYvOkDfPThm/jog7fw5htzsWzJbKx6axHefXsJVr65AGtWr8DK5fOxfOkcrF61FDu3fQJfryOIjgxAQnwIoqPPchuMlJRwpCSHIz0jDtfyMlBanoeW9gZWwB50sWZ28h676FwJWFcCVFsLNN/EJN8OHH3NAgfBQnD0ZYyvwEHa7RE4+Mf6FvT3aa4cezv7Nt9zvk403t6jENKG2uZ6FFcWUxtkID4lGpHRwYiIDkJYuB8CAo7Dy+sgdu38GJs3vktwvI1Vb8/HhnWr8M7KhXhr2Vys/XAl3lmxAJ8QLG8TFJ9+vAqbN3yIDWvfxfvvLMFaMsu2zWtw3H0XAvyOIjkhFDFR/khODEFSfJDZDyUAIwjExOQIZGZdRFV9BYHRzYpI0crCtzsI1dagrZyurWnw4o4zGMx5xzUyfcfWE9/VevWFve1jt6Sy/6y5cpqrz77Jvu137Gs7uq8z22hFZWMN8krzKRxTcD4yGP4BpxAU7IFwAuPcOU/4eLph+5YPsfmzVdj4KcPHe/PxwXsL8fabc/DuqkU4cmgbP1tNhlhCoMzBqpVijmV4f9ViguMdbPrsfezf9xn27FyHQ/s24uTR3Qj0O47ggJOIZLiJifRHRJgXzoeeRkjQCQLxAHzIUkGBHsjOuYjOriY6RxT/BdPdvuHDcpwzqxgwSNxKt9xy7T9n9m9aeujWY9kPVLDfJ0BuZ30d6sru9jpn03eUsipFrafgLKupRH5pHuKSJDK94e17DGcDT7Emn4Gf9yH4+RzG/j3r8dm6ldhIW79mKdZ+tAQfrl5E9pgHt4ObsZtOf3P5LGxYvwrvvrOQYWamAYTO799LUOz6FEcOb8H2bWuwa8dauLvtwPEju3D65AGEBXsRJKdw8tgu/tYmAm0jTrhvg/epvQxDB809pCSFoZ4ANn00RlvQTG120D4d1xcc/yozwOBWf8slOL6LuQJUX6d903nnz/qe72tfXScxCiu7IvV1szA7bvagtrUJBVVlFJtZSEg8D08vN3gx+/DxdTdsEeB3BKdO7KbtxJbPCIy1yxk6FjFsLMS6dW/i009XYgcdffL4Xnz80Qq88+4irN/wLt5aMRdLFrzG0DIXq99djBVvzaVofZsAWYctmz/AegJozZrlWM+QdGjfZngc24tjR3bgMIFxmoA47r4d+3euxU5qmr07P4HHyZ0Ma+6Iig4hQGpNQ5nSXQsYjlBz858HRV9H97Xbfce5zeNbgcOkZndgGduBtrOdj+1zfe2bPv+6wZgEdBePOz+/gRrqi8LyAuQWZjO+R5LG3QwojrL2SluEBp+Cr88hOmsPdu9ag00bVmDTp8vx7lszsI6ssWPHh9i+8yPs2v0pDu7fjE8JipXvLMB7q5di8eJpmDtzMua+PgkL576C2bMmY8mi1xiKFhEEW8lCn1LIvsGws4TidT5BNAsrl83Ce+/Mx8f8/trVb2AdbefG97Bz8/vYtH4ldm7/0Nxfckosuro7HazhYA4+k8UmFmgMcL6DWd8lEJxNwHBspTOs8/b1OnerfdXOQXPtjLu3u3G08zV97W6v1712MVa3MZxUizHKi5BbcBVxCWHw9naDv/9Rs927dwPOBhzFGT+yiOdeHDqwno5ZzVDwPjZ8shTvvPk6Nm54C/v2rcOmrauxm+FGrLFp02p88slbeP+9xZhHMCybPxVLZryImS89h9cmP4Pli1/DuytmYRs1y16Caue2D/DZpyuw/hMy0EfL8O5KapeVc/H2splYRaCs0vaN6Vizaj428Zr1Hy/D1i3vw5PaJ49Mp6Z241QBhM8sU/+Nq2f/NtY3+3BOWa209c5y4nsFx+3M1Y3b5ur6O5v6RBhKuK1qaUZeeQmyyRjJqVHwPH3AxHUxxL69YoEN1BiHcPzYVnid3oMtG9+mE5eT8tdRbyzD9k3v4MC+T7BnzyfYwtrs5raNDMBavvVD7Nv1sXHm0pkTsW7FHHxEBvlo6XS8MWMCls6ehE8/XIotDEXuBz7Dzi2rmcm8g3V0+vYt72HfHoYR6pGN6yle172NDWvexAaB5s2Z+ODtOdjw8XJ8upYAYVjy9zuJpqZ6EOtWmfS2O9y53O7ObgWDzBkkdwWOHsa9uwGH/qCr87cz5xt19fl3MsZlpYL1bS0opMbILsxFSnq8abPw9WRWQIZwO/gZdmz/AKdO7oIPMwWPUzvhflhOZNq69g24HVhLzbEMRw58igN7CQw6dMfOD8koH+HDVQuwbd0K7N/6HrauWYwD1CM+ZAd/2pG1K7DxrZl4d9ErWMewspXgcGNYOU1dsZUssmvbh9hGRthNYB1120oQbsS+3WuxjSFlx6b3cIiA3cK0+eP3FzFtXs5s5yNqkt1IS0sie4gt7MY9ld0/Bw6rvG7HGPb5r/8N57LubSHt6fPB92Wu/ug/ZV9+juauNpTWlONaUS4yrqQiONQLp8gW/r6HmB1soPPXm4IXMPx93eBBEbqTYWPzp2/iMJliNx2//bO34cZwsnf7GqatZJC9a/HO8un45N35OLH7Y7hteQend32Ac0c+QyJF5EWvvTjNELTjHYYTitidDA9bPliCT96ahUMMK17MSA4QXAcIht0EyaF965nibseJo9tw6vhOHNr/GfbuYmZzaDOOETj7eH+7qXVOUBedPx+Ajo42k9YarfA9g6MXIPSzzBybfatMTY+1vse/7VzW3yqVtfsLtP/VDfw3Gv9m641uVDANVLqanZuBmLggHD++C96e+3GaocPt0GcseDlnrQkp/r5HTEq57kMKz43v4Mj+dazF7+CgarccJkfuWYddm9/Dp+8twI61b+L4jjU4SeaJ9dyDi777UXj+FC77HUTYAaayaxZix3tzcZBh6QDZZxczns3vzceOT5bh2O5PcILAPMn01Z0h7TB/9whBcvrYDpzxPgyfk/vgfZLZzKGtOOW+w2iVA/vXIyjoNCorS0xoscXoP2u3y0hk9mdGoDpZ32sMOOTouwHIraj8P2D82/UdrcivKDH9I2lpcfCj6nc7tMmwxlH3rSak7KFjjx3ehMAz7vDy2If9rLHSCMcJnIPMVg7LiazBe7d+gD0Ehzsd9On7TGnfmYODZBSffZ8igiHp6jkPXAs7idIob2QHHUWa/yGcYmg6umE53NcuxYEPF3D/TRz97C3sIptsXb0Ax3euwemDBAT/vsydAHHbvQ6eR3fC69hueBzdhaOHtuHkkZ3Yz/NqnXV32478giwncPzzALGdfTvn9/2s7+c6/lYtpN8WHN8NTFaq2ntMerVDnzrSSmurTOtnVnYGIs6fwTH3nTh+dAfTym04TrpWe8LuLR/CnzU1JOgktcZm7Cfdb133Fk64bST1U3iSNU65bcIuhpdj1CKHKUg/WTkLuz9eAn+GmijW9FiCIy/CC8XRPsgPF0g8kO5/GOfdNsOH2Y4/Q473tnfhuWklAnczNd32Hg58tJggWYBDBMuR7QTRzg+wb8Pb2L/pXezZ+C7Z6X0Txo4eph5hyuxORjuwax1DzTbk8HluaiwIn9numHN21r/CnAHRFxyyO4JDn8lcOfnbO/1uzQkYMgc4ZA1tZI2yQuQwbU1NjYHnqYM4uHcjNcUeFvZnZIOt2Lz2bTp7A4XpAXiSNQ7t24B9dMg+ssRp9y1kDopAUv4p1up9rOVuDDN7KUh3M0R4Mhydc/sMaWSh7ODjqIgLQE1SEIojvVBIoGQGHEEkf+PM7jUGGGcJivMMNWH71+I8tU7IofXw4TnvvQxZW6lZ9nxEJnoLeyhqj/LvehKoJ2kHdnyMPTRlOUcPMATxvjMvJdEhGijEWvw9MMfdWF9w9G1TuSvm+O8Fx61mWkJZYOppLamqQC5FqFjjfJgfDu7bZJrCvU7vhQdF35F9n7F2robbXsZ9xvQTZBT3A5uw6ZO3cIyAcN+7DscPbIAHGeYIKf0gGcWHgvGowPPRUnhtfhdJJ3egLMoX1XFnUZsQhIaUYFQlnEFJlA/ywk4j48xhxJ3cjtADnyDSbQNST+9CBMNIIjOiRIrWOK89iCTrhBzZjGCyUyDtFDWM1/5P4UaAulOI7qc43sWsZsfGVdQfn+EAnyE1ORqd3e18ZjVO0VmOMv9nzNnRrqxXiNKcy9wWpncFDudr7ub679Ms1vgcje2tuFacjyu5l3CRWuOM3zHWPFI0qdmfYtSDmcGuTe/jE6aJnzGTOMX08uDuT7F1A9PXj5bBh6Hi0Hamq+vfweEdn9A+wl6mn35uW3CUlO+2ZgnOM2MpOe+BuvhAtKdHoiklBLWJZ1GTEICSSG+URPsyzPgijwI1/vgWJJ7YinQCIo3CNY6MkuqzHxcD3JDIbbznPkQySwrl+YCDG3CCf3v/hpXMct7gfazGts9WEsjvYhvP7dq6BqEhfujobCUorP4VK2O51dnf1pyB4Cps3A4ctn3nvpXvane6GVdmjc+4jsr6auQU5uLS1VQzduIoqXgnwXCaoBAwtm14B28tnoYFMyZiI8GhULJ+zRtYOvclbPlkhaH0LRSl65mqHiS77CVIdhI03kw99xFQYdQa5Qwf9XFn0JIcQnCEG3A0poSiKTUMZQRFKfVHRfwZVMb7EyyeyCIQlMVcpRbJ8NmHNIIi48whJPvsRbLvAcSe3s2MZzfCT2yDF0PMoY0rsY3Zzq71ywmMVdhBgGz5dAUF9McICfZBS1ujAYa67L8Lc6i8nI/7gqGvOYPD2eyy/28Hx7c1MUf79W4UM9W7cu0Kki/GsCBP4wjDxVYq/WPMTtSMvWTeZLw68e+YP32CYY51qxdjycwJmDv1WWxjerqNQPhg0SvY9M5c7CBLbOR2/8fLcIgACiCQ8oKOozrGB00JZw04Gqg16hMCUZ8YjPqkENTpODkQTRdDUc9QU0k2KSNYSsI9URh6EsVknOxAd2T47UcaLclrN2JObiOLWKHGb/8n1B9vYuO7s7CVANlLcOzc+DYzJopU6o+Y6BC0tbcQHNZILfVt9C0LZ8f1daj9mfNxXzAYXeHEIAKH/Xt9vyut998ODltD6I87i03brEYbp+t7Q0oeLuVkIDYxFN5eh1mg6ul8j3H7Xby19DW8NvlJTJ34D7y58FWsJTDeWvAKpjz7eyyfPQnbP1mGD994FasXvIjP3pyGz956HZ++MRVHKRSDmNZmBxxFCbORqhhfNNPxXZci0XoxDO0ZETTup0WgJe08mi+eI4uEopGfNfGz1vQI1FGXVMX4EyAnkB9yDNeCj+BqwCEDkkRqkwjqkgTPXQg+uA6ntq7C3o8XE5izsOWjJdhNcOxmJrNr60cERyi6ezSk8AszxrS3o+wOZjvZNlfn7sasTjqHOf3+fys47AG/9phVV9YXHJ03bqCmqR5ZBVlIz7qI4DBvHNi/EVs/e5+hZJXp/5jxyjOY+Pwf8PrkZ7F6xVx89M48vDr2T5j63O/x3uKpWLXoZaycMw5rl76MjW9MwYY3Xob7ujcQeWQjSik0SyO8UHTuFFouhKLzUgR6rkTj+tVY9BiLR/eVOLQTMC0EhwFNZiTa+VnH1Ti0ZUTxO9H87jmUMdTkhRxBpu9eXGF4uUpL8diBaP6daGoUP2ZDBwiOTW/PxEdvzcAu6g1lTe4HNiM+LpyOImvIYXLy7RytyUi3+ew7g4Pfs79r78v+j4QVMyTRAOHrpq74Tn7WSQDpWGAqravGlbwryMhMQsCZo9iwdgU2fLTchJUFsyfghad+jcnj/oDFMybg47fnYtnsiXjhTw9h3uS/Yv3K6Xhv3nisJyh2vj0dO8ka2998DaH7PkFFrC9DRhDKCY7qWH90EBgdmVHouhKFGznxuJGdhOvZyegiQLoIBp3vEEioR7qy49DNa7qzuL0Sg05+rzktjHrED8URp5EbeBTZZ90IkIMGIHEUr+fcmEVtfRv7PlmKj1fMwLr351NQM3s6vg8XLiTQOVamYqidz66swdrSWTxnm33uK/vqOz1MGOxrnJ1+N+YMDNn/7zRH1xdAO0NJB01itO16jxnEk3ktExkZ8fBlZvIZNYQ6st5bORszX30Wk8f/CS+N+yMWTR9rgPEqgTLthd/j46Wv4NPlr2Dn6tlwW7sYB96fA7fV8xCy9yPkM+OoYybSlBxsrI2O7bwche7sWDo8msAgIK4k4HpOCjoNOGLQTYB0ZhIkYpScOPTkEkC5CQRSHDrJNq2ZDDUEWJNAksBQw78hcFz02Y0LZJOok1vgseM9HN60EjvWEtzrljOjWstU/BByci7TQervuP3Ielnf8ur7uSqevf9tgCFzCQ79UN8/+l3M+XeU8rpKe/uGkb7mDA5d39rdjWvlxchUCksxevzINqz/+E1sWfc2llNfLJg1Ca+99BTmzRiHea8+j+kv/gOzX34K696ajZ0fLsau1fPh9ukbOEkx6LvlHSSQ3oujPFAZ54PyaE8yho/RGhVR3qiK9aPoPMuMxA/VEqPMUloyotHBsNLNEHIjOwE9lwWYJHQTFD05iQQFAXMpimGHrML9tsvRaM4IR0Ma0+CUQJTGeCMryA2ZgYcRc2o7fJm1HFO3vsaCcHucWZTS8mJqKg0NVOuo7dy+Zpdh32Pn87cc05wZp699NcjItX0vzPFt2j5cAcLZBI4OpnKdZlzDlwYcuWVFuERwJCaFY/f2tVhFXbF8wTTMmz4RM6Y+jzcWvoJ3ls3ErCnPYdGMF7H147dwbPsnOMUswGvnGvjvWYMIxv2ss0eQH3oMRRHKLk5SHxxlluKOyz4HcOHkTtoOpFE8XvI7YFpEqxKYyl6kIM2MJouQLQiSrgyFlwQCIZ7nY1DHzKY8yg+FYZ5Mdf1Qx9S3MT0MNQRGbWpQL0AKo7xwOfQ4wo5uxant1B4Uors3vYMTblvg73sMpSX51pDBLy1wuCo7mQ0MV9fY5+UP5+tuZ9bQxNvb9xZWbKawzdU1MleAcLZO0ltvWOHvtBAc2SWFyGCmEhEZgHUfr8Tc6S8yM3kKc6ZNwJzXJ+DNpTOwctlszH51PNa8vRhHdm/A2WO7Ee6xn87YjvjTe5DNbOJayHGKxX24FnoUBWGnqA08makcQbKucdvM7TZcOLbdtF3kBp9A0XkySWo4w0S4EZ4dsrRo7seg/kI4KuLOGmAUhJ5CDjXGVf5WLtPaIqa4xWQkgaIy8YyxfIrV7PDTSPQ9BB+11u5YY5jj6MGN8Di53zCHOt7smfx3sr5O7nte5eb8+e3MmiJppc622ROfZLdtIdWXXZ13tr7f1bFtzuedzRUgnM0OK+28OV3f3NVFcBQYcJwJOIW335qHOTMmYcr4f+D1l57D7GkT8d7bC/HuyoVYuXQ2Nn2yCicObkMwCzzOzx2RJ3cj0Ws/rgQfQ6YyiIDDKKCT1KFWTucWhHkhL/gUrp09jkse+5B5ag8uavwGt9eCTqEqPpgAYQp7kQBJj0RHehSaLkSiJCaAADpF5jmBnLPuuEJAmQYx7uecO2GBg6bW1HI1vzNU5Ub6IJlpsy8BIXAc3/8pjjGsnDi2B0VF18x4ju6bdwcQme1k7TuX++18Z19vmw2OWwHSBxzO5vxDzj/8TebqN+7GzAhye8vvOjOHPm/q7EQWwaGwcuzYPrz15hysWDYL0wiMaUxdl85/FZs3vI/1n7yDdR++hQM7N8CXwIjwO4pYgiPO+yAusEan+FqNU+phzWM2URYfgIrEIIaOYFTHB6IyyhdloR4oDTyOa36HkHqUIebUfoLHGzUMHU3UEc3pEUxnI6hHQlEU7kvWOYZsfzcCyx3XAt1RRDYqIhuVxPigOoVZUDwZg3/ravBRZDFVzo87gwshp+C171Mc3/0JvI9thc/pvTh9imGsMNcs16DRYH3B0deprs47n9PQBm1vab+g2QOH7WMzVlUAYbnbY1eN3nDs94LD/vH/brP/vm0dvPk2oreDps+lOa4W5RvmOOy2Ex++vxTvvDUfk8f+zTDHyjdmYe+OT7Fx3XvY8tkHOO62A2e8DiGKTBDHtDc5wB0pAW5ICzyCy8FHkCOtEeWJsqSzKE04i2pmKjVJgcjyP4RLZIwSOrrwzBFkntyDpCM7mG0co0A9i/qLoQQJQcT9Eoa3nMBT1CqHkR90HBWRDB/UFNUUtLX83fI4fwLjLAp5XiwlQF5VWIvxQ3rYaZw5shm+7tQehzfCl+AIDiQoSwuM5lC24gwOZwDY5uoz+5zziL6+2Ydtd8pSnM/9t6ayrkDYFxxdN78kQNSfws/5oB03biK3pAgZ2Zdw3OMQNn72PlZQY8yYMhZvLZqJdWtW4MDejdi66UPs37UBJwmOMH93JNB5CaTwlKCjyKBjFFayqTmuhhxD2OEN2P3uPHzMbGcnwXbww+Xw27QaIRvfRfLeT5BHh2VSf8SwhmdSI5SxxjcyRa1PP49SMk5xxBmkeTBFJZhyGUqyvBm2vA+giHqjhExRm0QhmhyKEgrUa2SMLP3d86eRFe2LKwRIML93luZ5ZAtOMPsKDfVBWWUhSO5mhQB12Zs2C9otjrdNgJADuW+bzQrGHMeuHN733O1M1/xrwcE/oEaZvgC4kwkcllF/cKsYXFlXh0s5lxEedw5Hj+7EKoaWlYtn4uN3lzGkrMa+fRvNdAK3fZsRcJqsccYdif5HWUs9kBZ+EtkRHkZgXvU7Ar/N72Hzgql4d+ZLmDbpBUyd8iJ1yxTseP8tRBJkicxwrhzehAsERvi21cik4wvUIUdwNF6JQWlSMB3uSWDsRsaJbUg6sA7Bm97DSYa1HSsXY+s7S7B3zVsIObDZDBDK59++zLCSeY7giDmDXOqcWN+D8CZrnPNzQyDvMyjYG9n5mXR6N51KiPC5LQbpU5622eBwONqVqRW1d9/J4c7W2xLLv2cvA/XVZ1/+a8HRqyXuZC7BQWDwMwMOFpIJLXnZSL2cDD9qibWrl2PTx6uwfs1K7N21noDZhYN0hu+pgwjxPowIH+oLpo0FzBKuRBEYrM3XQk7iosdehO9fT8cexNn927Fs3iy8+uor1DFvINLfkynscUTvJDjct+HK8Z2I3bfWiMziaOoOhpXajPMojPXHpTOHkXpiK8PQVkTvXoMQps0731mORdOnY8WKdzD15SlYNXcq9pKdUj22oYj3kBPpi5y4IOQRIJlkr5N7PsHRfRsQQU0TGxuK1PR4tHQ1Gw0gx3yTKLXZ4XamdozefTndmPbvZM7XfM/gcJV9fJMZEDibwNG7z2t4k21KZwtyceFyCs4GeeLwvi1MA9diz9a1Zo6qB4Wjx4m9OONJcDBtjfXbi5wYTxQk+KCIVhzvY9LYfNbkXArCvBAfXA30QfCB3Qg5vA/Rp44w1fWnvjiB1GM7UMC0tJQ6Id59E9J89jEl9aXeCEJdaghKGRoyWPMzaVeZBUXs+IQh5gg8t27G8tlz8MbiFWS2dxB69BCOf7Qcpz+cj5yAg8xWApCXFIJrFKm6Nz/qjgPb1sDH4wCSEsNxMT0BJRWFdGaPmRJpL0DznYzlasKRY9urSxz2TefMef7OHcHRt1a7usbZXDlfdovzv8lYKNa+OuhoBEv79RsoqihFckYyEpIiccb3BI4d3E7bBvdD23GUOsPzxB74n9iFs0c3ITXwAMWfB4oTvCg6vVCV5IeGi0xJL4SgIi4QxVHnUEqrig1DY3IkqmOCkRfoiWy/kygK8UU5heUl/wO44LUHWQwJEphNptPtHGrp3MvMUFI9D1CMeiL9pBvSPY4j9fRJeGxaj/1r3icr7Ua632mmt8eQenwbLnnuRD6FcG6sF3J4L1mJfgbE7rs/hYf7LoTwd6JiQpGRmYqGpjr08Hn/GXD0dbRtzp87X+98/qvP/puY42sA+EYTMG6YTrdO5nYCTF1LEzKyMpFyMQHnw84gwMcdJw5vw57ta3Fo/yZqjf3wc9uMc8c242LgfuRGHUdR7Ek69hTB4Y3mS+fQkkEwXAjjMdPRlCg0pMdRZMby+DzKos6i7NwZ1EUHoyxcjWOHUcJMo0jtFHG+aEwLNaYGrbzzJwx4Cs4xGzkXgEwC4XLAaeSGepOVmCoHnaLG8UJh+BmmtmQu/kbReYIswROlF5jpJAUgyv8wvN224fDuDTjHa2PjQpGYEoOq2kpc1xQQqlJXZexst3Py7cx2vvP3nI/7fv7/O3AYQNy8bsxa/U/g+BINbW1Iv3oJCclxSEmORkjgSRza8ykO7F6P0xSp/u7bzcDecPfPkE5w5EQdRUGUO528G6URR9GUEWwG6jSlcpsebPo+6giU6sRzqIwNRi0ZpY6MUUd9URZyAlURXqgjYxQyHKmXtf5iCGr5nQLW/oLoEyiJOWHaNKoSzqEoJpDpsR9KmdXUp5xDXWIw098AlMYGEHjBaE47h/okH55nupt6BvkEWJT/QfgyIzrNdPnUUYZCgvLS5Quoa6ihICRTExzfxNZGdzhMTGNt1XlHzSAnO33+lVFX3PKZ9u1je9+yf6kgta1veLqTfQWOHoJDZoWW+tY2XMjMQEJKPC5cjEXEeW/s3bkGB3athTcF6VkWtO+u9xHhtg5pZ/chK8INBbRLpzehMvI4ARGINgrKDqajzakBaEw6gwalqMwemuKC0UKHNiQEoJ6Oq0vg+ZQglNH5uWePoPDcSdN+UcMaXxR5mr9L8DA8VDHEVBMEtcmBBIMvz1GXpETyuxEmBLUSFNYwADWghaIm9SxKk31QSKAkhbgj8NRu+DEcKssKVcaScwktbc0UpASFU5m4KlM50znz+LbWN4Nxlc38HwPHV8tAOpuAIVNIEXNY1slaVN/aSua4gsQLiUhhSDh39gQO7v4Ye7d9gECP/ThHvXFmzxpEHt2AVP/duHLuAIqij6KC1nTBj84ROELRkxGOrrTzaE8NRXtyCJrjA1EffQbNCaFou0BHZsRQeAbyux645LsHOWfdCC4v1EiUklnKCZi8sBMoSwwg84SiLikQLReoZwiqWoKrIZngSw5HR0oouvh5d7oAwnCWcQ4VFwJRkuqPomRvpIQehZfbJpw/cxQn3HYh+Kw3Skrz0dXDdJaO6ltufctU5pyd9GYmffZvZ67A0de+d3A4P4jzw9l2a/j4ZlNokVU1NOBSdjbiU+OQnBCOqEAPeBzebCYknWHaGcj4ffbgJoRQkCb6bMfVkAMojHRHdbIX6tNI94z1rRcD0cMa3EVntrO2dzL7EEDaU2Tn0E1gaFRXFlPV5BPbkO65CyUUkg1kkppYH9TEkS0IkgKeyw4h8BL8zaiw1rQwtPC3GiRcCZI2Ct/Oi+cJwjAyFUHIMNacFojaC2dNH0tRnA8Sg44g4OQOxJ7zQiAFdnJSDGrqatDZo8VuWVZ9ys9Vmdrnbmd9wdB33xkI9mfO9q3AYQsV2e1uTm0XvftOD2LbtwGHDYy2nh5U1jegsLwcyelJuEDmSA73R5Dnfpw4aPVw+u2nsDu2HWHHNyPBazsyAphpBO1FWdxJ1nB/1CT6oinZD23J/rQAdBqABKObTrxxKYoWTeBEIy/gGDI8diOLqWo2QSK2UIjQEEJtNSK9PMoLV5jiKpXtTovgd2MMuNqpLzoSzqIjkcC7GIau9DC0pQWhPSOIYjiIOicQhTFeuBbtybByDBFn3BB/3hcJMcycqsrQ0dVpwKFnN0zKkNq3HO2yvRtzdvTXwOEEDPsz52PZ9ytIabbzv8n6AsE2GxC2aU3ypo4Os/JwWU0NEtMSkcRsI5GFGul/BEe2r8bhzasQeGQzoujUaI8dBMcOXPDbhexzBykcj6OKNF5DMdjArKWFAOm4QIcxdHSkBONGRiS+vBLLbRTKQ72QdGgzSoJOII/pqprEyyO80U7dcF2jwTJjGDLOoTral5kNU1Ovg6hhzUdWAsNHJEEXgu5khhJqj/bkIDJHKDrTgwiQswRHILOjIKbWfkyzvZFI0RvmdwThQaeRlhqPhoZatHd3uwSE8wT272quMhJXwHG27xccd8hMbOf3PXa2vsCwTczR3NmJnMJCRCVGIT7hPNLjgxHhcwBHtqzCyR2rce74NsR770OMx07Ent6OiwF7cS3iCDOWoyiJJkBiPagLPEn/BEc6nUgtcCMzAl9cjjEAaYg5gxyvw7jgth1ZHntxhXbxxE5c8jqA4kimstQjDcpsIs+gIOQkSgiO8qCTyDq1j0ALw43sODMAWWHqOo/bks/SzqD9YgCayVwNYi+GlVKlwrH+zFaOIMz/GMJDfJDFLKytvc0stO8KFM7A6Ht8O+t7zd2Awxkk3z9z3GXq+m2AYX8m9sgrKUEMU9nk1GhkJIUi4vQeeO/6EEFuGxDttZtaYx/iPHYh9hTDStAB5IQfZmbBbCOMojLmFJnDi5mKL2szwwnB0cPs5aaG+NGhpcEnacxEAo4j9fAWMsgmMwAo6sAmJBzbg0s+TIvPnMQVL3dc9j6IHP/DKPTnOYa28lAPXM+MxnX+VjeB0ZN6Dm3MhpoTfKhXyFjMUOpSmOom+qGQGU5WDMFxxh0RAScRGxGM3NyraO/SuunWQJ0egcKRyn4TGO7mmr7mDA6BoC9z2OcMOL7tj9/O/hXgkCm0yCrq6gw4YilIL8YFIfOcB2I0qvvIBkR6bEOy7z7Ea6S35w5cZDqbE850llYUdoTh4RgFpQd1hy9rOnUBNcf1S+Ema6mM8EIpHVzNrKUiwheXGS5Smf1c8jqEtNOHcOHUAaSe3I907ie67UDiwc1IPPAZ8gOOovI8v0tAdcQHAQxNn184jx7qkg6GrVamu3X8m/VJnqhK9EZBnDfymd1kRvsj2s8d4f7HcYVhsrFRS2EzpNAxXTdYlmoAc3L6N/nG+fO7uV7WFxyu7HsFh2327zmb1gkVTboChswVKGQ2MHRNdWMjYpMTEBYZhKRIf9KzH/KZViZ47USU53aCYy8STu9CHMPKhbN7kBvljmthh5AffBCl546gWuxBJzUzy2hNCkBbShDqSfHVzEAqo5lFnPdEMZ1dFO6F/FBP5Id4oTjsDDOWABSF+qKQmiSboeAqw0/e2eMoZbipjCWgCNKWCD98kRKGmxcUWgIpUBlOEskYBEdV7CmUMqzlM0vJpwhO57VxFL6JId6oKMjCzZs9LJvP0XGdlYfs0XOduqNPiPm2Jj84s8E3mQ0I53Pfa1ixzdXNChhS4H1BYZsrYMgEDG11TX1bK+JTkhAWEYhEOiZPbQ90ckGUB+J9diHRexeF6H4k++1FevAB5EYeQb7Yg+AoD3M3zFGXQN1Bem9SkzjBVc/0Uy2hFRSZedQSBeEESIxaO8+iKiEU1XHMJKJDUBEZSBAFoSLKnyzkhxKCM18TohICeI0/6sO90Z0QhG5mNW0pgTQLHPUMK5UER2H0KeQn+iMnMQipYZ5IDjyBq/GhqC8vIDius4w0gYvModDiAhh3KltXn+nY2dHfZH2BIfvewOF8Y7ZZYeTWMNMXFLK+gLDP2cCwTK/GuI70q5cRERnMFNAb2TE+qFGTdvRppPjtNnYhgCFA0xGDD1OQOsLKeXfWfnemoMdQG+dJUHiiPoZGQNSROWpY+8sItoJzGrXlxXSTAEjQfNhQVMWFoC7+HEEVxpAUzv0QOludd/5mqGA5hWxdQiDq+J0W6ok2tX1Qb7RfDEJjCn8/wYPAO8nfJBNRpGYx1U07d8qMDCu+EIW2pnory7tBHUD2UL+KKSuV3zewhys/fBtzBkJfcPSGle/DXN38nQAh+8rxt5r9mR1StK+MRdui6kpExUYggpScfM4TV6J9EHV6J+K8d+Ni4EFcDDqM5DMHKUgPIevcfhScpyhlSCkKp+6IPsZs4wRqwk+gOvI09QW1AMFRQg1QQr2RT0bIJyOUkyGq40IZgsKZ+kaTBWLQarZRaEo8j+qkMBQzWyogQAqjfFHrWKqhjmzUwtDRToZoTvZHrbRGwklUMJyVMIXNZ7i5SpbJiaJO4XUl6dHo6mghU5AtrlMH9DCcMKR0i0EIlG8Ch7O58sk3mTMY+tq3BoctOPuaDYKv3bSA8blrYMhsMDibDQhnEzCMcb+Bqj6vtASxMeEI9DuJ3Z+txvtLpiHK9wAuhh5BGhkj+cwBpJ09gKzQ/azh7gYcpZFHUUZwlIVTmEZ6oDLcA8VMRyuoNYojqF+YUsa57UHQpnVI3LMNsds+Q9LOrcg9zlTY67SxijM+qDzLjCPQB7lBXsgLI9tE+pFl1O9ylmBiKIn3I4P4EkQMKcleqE44jbIYfp/nC1LIHLE+zFh8TfN7aVYiQdFGQHyOGz3UGj0sTwMS6Q4BxNJpXyvX25grn92tmY43RxZj278UHPb5uwWGzBkQzgCRtfJcPcFR3lCPlPSLOBvoj83rP8Jbi6Yjwu8Q0sOOGnCkBR8lc7jhGkNKCQGh7vIyhpTKODJG3GlSPXVA1GkjRMvCvJh9bIP3qhU4PGcW3OfMxemlS+D35nIEvrUSQW+9g8AVb8Nv6TL4v/Emzr//IcLXrEHwh+8jZttGZiwKG/6mE64u8QyaTIeelwFHHVPYiniBw4uZig/y+JnAUZYSjFJmNQ21+ej+ssdkJze6BYYvWAYsa4Lj+l2Cw5WfvqsJEM7H/xQ4bOfb1vfGv+pI+2ZQ2NYXEM4mwDR2dqGuox3FlRWISYiBj48Hdm1dhxDPvbhAYFxkOLkYdBSXgt0ZItxRGnPcgEPMUUVw1FCQNqZSC9B5lQwtMXvXImzT+4jb9imSt2zCha1bkLx7OzIPH8C1Y8x23I4g9+BhZO05gIT1GxH10Sc4u2Iljs+dg70zXkPw+tW4xsyjKpa/SXZoJgDqqWvq4j3JGp78+x4ooWAuJDiuJQcgI9ILVxnCyrIuorOnFW1fUowSENfJGp0sszYyrQSpwsu3YQ5X/vqu9r0whytwOD/Q3YLDFRD6msaR6gV+agzTRKfa5kYkX0xG8Lmz8PQ4jEAPClIC40IgGST4OJnjCPIijqAs9gRKIo6jmJqjMvY4aliTm1PpRNoV311Icv8MWX4HcNVHw/4oYs/w+nCmt8wkmpLCLb0RH4XGyDBmJKEoOeONzKMHkbR/B8K2rUPo9o8Quf9TM72ymWGjReCIZTihzqgig5RGai4Ls5UEX+SmBiEjLhAVWWnobm1hyO1BqwY1iS3IFJrI1foFNRazly6Wy7cBh8yVz76LfSdwOJurm5PdCo6vh5TvCg5bd9S3tRMYej1XDZLSUuDr72XAEepDYIQexcWQIxSmxww41LdSFnuSIUVTBsgiTG3rEr3RelHjNryRRXBk++9DbiBBEXoM2aHHkRl8zMxpzafQrUoOpvg8Rz1xnuKSlnyeYSIUhdIo57xxjdlNDoF40WsXcvgbrWnBJktpSPAmMDxRQSulvpEVaXjghRBcu5qM61rBxyE4rfEqKjMrlW1nmXWY46+sbxnfrbnym7P1FaB9u/q/V3A4P5AxJ1B8H+AQezR2dKG6uQVVjQ3Izr+GoJCz8PM9gSDfw0gKoeagk9OCjiP9rBuuBO8nrZ+gEPUwmqOU4rSWeqM1TW0WniimLsnXcL+Awyg8d8IM5Clielyiic/cL4v1IyCYyqaeY1obTBEZiIIYCssIH2ZB3hSy3igIO4k8TZaiAG5M9UdreiC3fqhm2JIQ1Ux+WVGSPzI1QLkkF91dPejuucG09QZDiMariD1YhteVtXzJ/S9ZfreWp6vy7muu/HQn6wsOe2vbdwKHqxuTmdzcYX1B8V2AYbOFbQJHE0NKQ3u76aUtKi9nWAmGj/cxnHZnhnHmENLIHCkERsrZI7gSctgwhphDyy4UR55EdawHGpJ8URF+HKXBbigPcUdxIEES6M4U1gfVTDerk8+iKonZBEFSQQFZoaGDTD81/7WIKWkJ9YUWjyuNtJhBYauUKXJj6hk0XjiDGgKjIvY0dYhMjWpeyE8KQmZKBPLyrqKjs9OIUBM69OZrbQUAAcSclzlVsj7mquz7mvxkM8HtzBkczsCwj+8IDld/8E6fO+uPuwGGzBUobOsLDmM839jehtqmFuSXlSMoLAQeDCsHd65FFLVDRtgxClM3JAW541KQ2jgO0XnHmHaeRGHYCdMBVx17iiktRSpT3zqySk00WSKc55ltNF48ZwYS110IRg0FZB2tPsEfjQSLGQ5IXVElo7Yoj/VmBuTFTMWTWwrdC7reD0UEngCprKiMfy+f1xVcjMDVtHiUlBSglfdvOfrOILid9S13Vyb/ODv+buxbgaOv2ULUXuzNGQzO1hcY3xYcLkHhZGKQuuY2MkcV4lOT4e13EqeO7UbEmSPUHcfIGoeQHOCGi2f2IydoP0HhjlxSv+i/PIphhjW9kixSGU6w0Ko0gDje3ww+br5wjmI11NqaAT6haJMxJLTwfIvGoGacNwOOqxgqqhN9mQF5MzMRUJihUMuURAiEHiZbKVLraKI/rl2IRHpqDKqqK8y4Db0/3y4XV+HXFSiczRUgnE3+sgYN396cgSH7TuCw/6ArILgy+6Flzvuu7FsDo6cbbd16mXAPalvakVWYj+CwYASe9URE4GlcoEhM1jA/f4aYM8xAgg4iL9QCh4Rn0Tl3K7U9fxzl55mZUKeUUoA2xJ9BS0owGqgrmhOD0UqdodFfGqPRkR6O9gth6Lh4noLzvBkW2EjA1KUEoorgqGIYUa9rGQFRFn2K2obAI2OU8zifzFTA381ICENO1iU0tTYbYGgujl0Gdpk5mytA9DVnMPT6yMV5Vz6VuQLGvwwcfR/QGQS29QWDbbbz7f2+528xgqOpnWltZzfK6usRHheFMwE+CA/2Q1pkALKifJApYUoGyQjQOuYEB8VnFsVn1pkD3Gd2wuOC4KPIoz4poN6ojfZFc8JZ00vblqzBxmQIAqKJ1qzxGTxuSgox20Y6u4mZR61ZIsqXYtWP5sMw44kSao8ihrGSyOO4dv4YrlFvXKWYzUiORm1dNZ+Jz0Yx6lwmfctKx32B4MqcAXAnc+VTmTM4ZP8ScJgmchfN5M4PbJvt9L7mCgSuzqtg23tukjnUYnoD9RR3kYnxOBPoj8T4KKTHhiCHGcUV6os0Ck0tvXCFINByT1e1wIrvAWTStCR1ps9+ZPkdQk7AEZSFeaA+xp8ahGEiyg9NKWHWYi2ZMRSwZIl4LVobTFOHWjDFJ7MXZTYUqmVq9aQVR51mBkPxS81RyNBVwCzlWtwZ3lMwCvOyrHBCp1rG8rhNWenYFRhcmTMIvmYO37nyqcwZGDJn9pB9DRzOP9732JWZeMmbNOb0sH0f2La+oHAFgDuZQNFGa+/m7/GBCiqr4B8ajNiEWGYC2UiPI30THLl0WnrIMaQGnWBayxpMgZp79igu+7sjzfsAEo9vR8LRbcjQqj9+h3HZ6wBKgk+i6rwnWYQpbPxZNKQorISjmUCpizmLGtMDy/PMPNQnU3j+NEHgaVbvuUYwaoXCQoaqgnPHkE/dUUQdkxXP9PdKqnkTkwbzaMxGR891bmV8BmkPU37aWseuQHA31tc3ykiUFfXNUmzrC46+dgs4+v743YBDZt/c3YBDZoFCzGCZKxDc1ggKA4yez1Hf1omwuDicITgKS4pQWVmGNIIjO8YXhXG+yKTzkgJPISPwJK4FHydDHEWGD0UrgZB0cjdijmxHLO2Sz2GkndqDSyf3oCiQaek5ZjBkkSqCoSaaGUws2YJWE+2PWjJBeaQ38oNPEAhkhnOncIniN5OWe47AIDiKwq0u+rw4f1yJD0ZlSS46ujv57NaAHgMOh3WS/TqdAOG8fzfm7ANnn8g0BEDN8De4NeYCAHey7wwO5zYNq4XvLoCh2mIKRQCxrJXHztbiAEtHVzfDRzfP9aCZ55q5beHnbXzYDtPv8DkuXLkKj8BApGdlo6GpGdXVVUhPCEeWRnUlBeJKlDdSQsgcASeQfeYEcgOOmUnQmb4Eg+cBpJ7ai2TZyb1IJTCSj+zAxWO7kON/BAVBx1EcegrFZJOKc56oiwpAdZQ/Mx1qCH6edZZgC/Ew72ZJPr0b6QxROQpfTJm13lgxU99rcT7I1mj1ihLUNbWaQdJiCfW8ChQKkRZbECQsC5tBnJ3/TebKN7a5cvjtzH7RsG0mrLj60dvZLTrDCQiurC8wTPiQCQQsiBYWTAu1g7UVSLjP840EggDR0dXFbReabwgYzFAIiPZuGm+8obsL6Xm52HvqBM4nJaO6vgWNjW2oqW/AlYwEZEb6Ip81Npe0rib1NP9jyPIl9fsfZ8biRqDIjhgmyQ44jstnjuICwZJ0dCfiD21B0pGtuHBiJ9I99iCX1+UHMiwxNF31JbC8DyHTzx2XCbRLDsugbpGG0WJ010IJQrWgEpy58Z4ovBSFluZm1DZ3op6ZSjsZpOv6l4ZBpJ3sspHZZWXKUFsBxmGugOFsxj9O+zJnh/d1fl+7MzjuIoR8V2DI9PCtNLFAyw3Hlg8ttlD20U4zWQjPNet8N0OObaaGqdfyC1S0tiLoQjJWbtsItzO+KKtrRE1DK+qb21Hf1ISCnEvIiPRHQdxZFFMfXI3wRhqZ48qZU8gLIN2HnkSB1upgmMkLUtM3QRPqgSvUIpqGcPk0zfsw0k/vxwUySqYnMx7Pg+Y44/RB6pOjhjUEqKv8fjbZRW91uqZF8Sl6FWYKGJLy+bevxfug9GoCOto7UNeizsImNLW18plYJmQPE2JclJVMLOLs/G8yV/7SW6ddaQ3bnMHgbL2CtPfHCA5nZriTuQKEba4eVGbXjnaCQTRq6QeGDjrf1hNqwxCLGHCY0PElWH5o/wIo6exCZH4eNvp4YtKKZVi1cxuKGhpQ2diCytZ21NABDQ1NqC4uRHZSJMVgIIqpGQpiGF7CmNqyhl8jSEpCmFHIgXRoYcgpgoRGjZHP/VyywxUCIYdMUxhMsRniyetOIz+IwDorYJ0msE6b63KoOa7xWJ1vGndaFMHf1eu+onyZpZxBEcFRyNBSX3QZnbz3+jZaSyvqyCJNHWoEc+gPF2Ulc2aNu2UO21ydkzlLCJkrYMi+Dg6aKyD0NVeAsM3VQ9r2FTgYMggQbQ0gpCcYOhpvEBg3exiPqTtIcVU3r+NqXT2CL17CNv8AzNi0CX9eugSjJo7Ha++tQl5VDWoZSqqb21DR0YEaOqBJcZ3fKc1KZ1hRA1UIKhPDcS36LDKpIbTWaFGQwOFB5xModGwxRaUWmS0K4z5NYzMue+7HtTPuKGSmU0zwlFBbFAZSaHK/gBoknzpGyy/knfNCfri36WcRMIpo6pTLjzqD0sRAXOLfKc/NQBcrQGNHD5oI4MbWNjRSSEtYSzs5N4Y527cBhszZj7ezfyk4XAHC2Vw9ZC8oaAYICicSmty28XOFmlZtP79pOtXKa2sQdjkDq08fw/iPPsBv5s/HiKmvYdjLr2DQ8xPw2MtTEZ5+CS3t11FdRxGqLnwCo7G9Gw0t7WgUQGoqUZgaiXINEE48j5L4EFwhW1z2o9A8S6bQAivMSooYThRmcoO0ovFJlGhwMRkkx/egWYu0kJqkiCyhCU8lvL6YYFEmo3ezFIYTSGQOgUOgKNLxOYYp/kYR097SxCDEermh6GqGGbzT3MlQqoa79k40cNtM9rA1hytzBkdfcwUOmbMvXdndgsO27w0crh7QGRgyCVKBQoJTGqODAlPKXQNsq2qbkHTpCj47fRJ/WbEEI2ZMxajXp2Hka69jxPSZGPnq63h44lQcDQpHU/fnqKhnCBFNs7Cb2yhY2zTWoxM1BEcna2hV3mWUpoRbYzCSQnCZ7BDtvo0Zy3EjQrOYcajdQ5ZPgOQRPJqzUiYxSQGa53+YYDiOcn6vLIQZCM+ZY6bHpQwjBdzm8/prYZ7cepg1xzS2o4DgKGbKmxfug1hPd9SVFpMhGCo7WSkECloD9xVa1GajctKSE33LzhUobHMFDNuc/amJUbcatQZBcbu+lb52Czi+ye4GEM4mQFiNPU6mgiDQ1IDV/iXQQj1xobAYbkHBWLV3Lx5bMB+DZpApZs3EmNdmYfTU6Rj26jQMmvgi5q/fgqrW66hp7UAFY3eN6bpnVtNOwHWoSb2boaYVHaylbU11KEmPMQN26lLOoSg2EFlkCq15nkvmyDmr9FZTHJV+qjHL2yxuX0KHS6zmnjmM/AB3MxOuhGxSSpao4DVaEqqYAMjjtTkMS7kMS7nMUJSp5HFbSHBp/dErFKuxnsfQXldndFYL76mVIG6hNXaRQTu7DXuonEw628dcgcI2V6CwzdlfykBcmSsguLJvCQ4LIB0MAYZNeMwkAvyPm7QbtOt9rMdh2u+mNeFLFLa2IC7/Go6cD8PyPbvx+zmzMfzlSRg1/XWMnjUXI+bMxcjZczF62hwMmzoDD0x+GU8sWIjUonLWuhuobG5FNYHRQIZoJiCaFM/VnM5tPTOXNoKlu7MTZVeTUWFWAQxDZXI4ykn1WhmwVFMKqBdy/I/iGsNFAcEhJshjyCggGK6RIbRstYYOFkh3EBjlZIJKMkIpnS9w6Dtq58ghcK4Euhtg6M3VRQwzZQTHRZ/DOHfsELqaW0y7TqsA6wCHWKOpww4t19H5hbUwrw0Ks+0DEI376HZsXYHCNmd/uQKGzBUQXNlX4OCXzJwJx/HXwgj/sIbQdzENbaNwbCEDqNaXkMYvl1chs6ISaRXluFBWitTiYiQV5CHsSiaORUZg02kPfHBwP97ZvRsLN23GlDUf4tm3V+CRl1/GsOfH4r/++FcMopYYvXAxhs9dhFGz5mHMjNkYMXMWhrw+E4MnTcHugGC08e/VtFCEMjupEz2zcBtJ0YrnqpktBE59UxtaWjtxnZ9VMN7nRwdQlIagLj0a1QSJXiSs98ZWRPoaUZpz5gidfZq13dssKptDMOQHKu09gSxfN2T7HEIBGaScLFERpRf+6ZVf0ixHmQafoF6hESBF+ixS724JQDn344/thP+hveiiJmonU7RSF3VQJ7XTFFqaOzpNSlvL+71WWY0OVSI+Xxd1SLtWNKIvOh0ZTacyN4LCTJPUfh9AOFuvP2n/DDBkP7B/VDFJXzbA4PEtwKDp3A3dGLVCSXU1LpWXYt+5EDz55jL8cs4M/HLBLPx69iz8dsYs/I4a4dfUCj9/9TWMeWUqhk6chPuffR79nnoaw154HiOZcQx4/lkMHj8O/QiOgRNfwkPzFmLMwiUYOW8xHpy1AA/NmEf2mIMh/P4rqz9BSUsnGlmYVQ5w1LOAG1UDyRgtMtE2NUxji1LaVgOO6pzLKIoLQhFrclXKedSnRaLhAgGi9csZIiQsC5h5CBzKPrKNBjlG55MpIv2oLagpAo4gj+K0gtfq7ZFaXTAv6JjVOEadUcDzxQRFGdPmitgzqOS2jN+LOrwF8Wd8cJ2gaOuiJiJAOjvJuh03CRQyCFlP4FDqfuxsEA4EBKCKYbeTIGlXOffQFw7B2saKKDNjSx2+uJ19EzhscwWGvvYD43iyhP1j9h/pCw6FEo2OrmNIuHQtD5GZmZj+yVoMmTAJw156GSOZTQx/6RUMpqOHTpiM4dya40kvYQCvGfyijl/CiMkTMWTcWPR/9lnc/9zz6P/iZDw4bz7GzF+AUXNpcxbgwdmLMGbWQgx9fQYenfoqQlPS0EN9UsuwUcmMROAQazQREE0q4C7SNq2N4FBoETi6WTNrcy+jLCHEgEEz2aqSz5l3p9RfDDM9qgUUotIXBcoy6OgrvodNuitgmAnSDEFaJjIvwI3gOInqaLJGmFpZrVZTvcdNWUplwhlU8W9oSqVMi+XHHN6KopQkdFMwt6srgOlsZxfL0NwrwcL7N6GGzxWXcw3PL16IZbu341pbC7oIEIs1qNsIilaHaV8hpoeAkjmDwjZncNzO7jpbsTMRIdKZsvqCQy/ka//iBoorypB++QqCEpLwJMPAUOqBYS+9igcnv4aRk6dgCJ09lOJxGNliCG3wJG4n016cSIBMIFDGkjWeQ7+nn8V9z72AYTNmMpwwlMxdiNGz5xkGeXAes5WZCzGIwPrwkBtTXv5tFmSt0ldlJG1kB9Y+sUYzC8kGh5rX27itpyhtb21DVXYGimPPmrcnFUUF0Pyhd9PXplCHJAaiioxSQu0gvXCVrJFN1sgPlmj1pgZh1kFG0Htj8xhWipnuVkYoUzlJTWJlOsVkjQYKXk2FLI8mezCl1bk8apCoA5tRnJqKHjKcWEPWwbDXpvDXTRGte5dOohMaWLZr3A/j59OmYN72LdRkbebFPFra24CE/hCD2FqkV384fOVsrsBgm3Mae1fgsJ2vH74zOG4yU6g3C9RnU0/EZWfjjwsX4J4XJ6EfqX/YlFcxhOwxcPJLGPTiixg8eTIGv/wSBr/yMoZM5falSRj44nj0Izj6P/sC7v370wTLyxizgMBYtAQPzl+Kn8+jzV/M8LIYg6dNx9iV7+FaXQO6KNikK+opNGvbNKnJSgebyRoyZ+YQQKQ72ppaUJN9CcXUALVMZWsZVgojKEbpwJpYf7QQMBrtpTW+9EoNaYaKhLOoSQ41s+vVgKb9mvhAlFCk5lOgFotlgig+CRSls/UEWCPBURPHcBJN1mA4Kacpywne+jEKEhNww2RSjtSdzKHhBs3d3WjgcYO0CO9fgj0qOxf/WLaUoXkmZm/chPBLmWjlcwskdAuZgtqDlURaxIwDcQhW2199zRU4bHMFDjV6OR/L7ggOG60aN6rlDy5eu4yUy2kob6hDUmEBnlg4H/fS6f1J/UNenkJgvIx+DCcDySCyAQTLgClTMZA2WCGGwOk/YTzue5r644UJeHjOfDy0+A08uHQFHl60HI/OW45H5pM1qDV+wWzFPyXdFFwL76uhh+GitRt1ZI56mzVcgEMCrpnM0trYZMBRSuaoJwDqUjUBOsT0qio9rYvyQysBonVCWzIjUElGqblAXXIhnLqEoYfWRI3SouWe4oJRec6TotTDtHNUEGBa5rpRmVA8BSgBoR7cMqa11XrfGzVJwKb3kRcfix5lKMyoTH+KI6yoI7FWzyNwEDwdpIha6osVTOV/M3s2fk0h/ujUqZi+9hOEpGWghpVB2Z4yws7rdCyfs5t2p8zFFSicTeD4Jg3SK0j7TsGzwaGtYqTW49L81GsF+aTDbiTkERxz5mEAHT6UtXzoFAJh4mT0GzcZA8YTIJNeoZ6wbPBLr2GobDKPKUJ/9sxzGD71dfxi6Zt4ZPlKPPjGW3h4yVsYPfcNjGZIGUxQvXPwENpYGO3MlRtZcPVqRGJBi4pVqCZLETD4mYSogCFTB50EX3N9Paqy0lAWG4gGgqPaMIFePR5I5zLdpJPrWOMbUoL5GcMCnaxrquICjagsp+aQjtAbpxsoaivDCAiGGXuxl3otaEsTULTKcQn1Sy2BUUN20sL6gds+RF5CDLpbCVQyRwfvs6vrC7NVQ6DpfeazdPAzhULpjMALGXic2dljLNcHZ0ynJnsWD7N8xy1bjjVubohn2atM1HQgJrHB4YpBBABn53/NnD4XEOzttwZHSVUVUi9dwuWsbFTXN7Imf46Y3HyCYz6d/iqGv/o6wTEVA6g3+k160YBk0EtT0J/s0Z/bgQo3ZI5BDCP9xo3H/eMnYASzmgeZnYxevBxjlr5F9iA4Fr2J4TPnY9yq1ciqqTcitJWF0EhrEiWrTYOgaFTvLc0Ag/fSxs/bHabC7yB4mupqUXwxASVR1voZNUmhZoKShvjVJQcafaDUVHqhSrWfKW4VgVRJ4Wo+IwCq4vwJFGY6EQw5zGCqqE9qIhlOyBr1DEGVategmC1mxqPRY/UaHERBmnfGDZH7N6AwOQ6dFNCtvGfdV6cDHGopblGYYajs7LCyrDbqiwruz17zKUazQj3y2gwMH0/tNnYC9dsEDJr4Ah6dMRWzNqw1TQYCiFo5ja9uAw4zCuwOZoPAed/ZesFhTazhDZslpR3ih8DQHJFL2VlIyyRFl5WjqbnNZAjnr+bgt6T+Ia9Mw/DXZ1FXTCM4CAZmJSakaJ9M0Y9mwsorr2HApJfx06eew33jxlF8zjJ648Ely2kr8dCSFXhw0VL8au5cnEm6aB5erNHEG29mgVqMQRMwuDUhRQUtQGieaS9AWFjMDFrra1GQFM3U0x+1RksEUpgGmRcMN2jiEh1fRUDUM5RUUVvkmU44Zh4CAhlA7RU1YpFosQNBQkaoi/ZHA8FST8aRmC09d8qska6xpzX8nlYkrKKQzfNzQ8whCtK0VLQzBW+n0zvIDh09BAdDSAfvXR1vSsHbKFIVaogfEzpORyXgFyyrX8ycgZGsbAOeeQFDxlPQU7+NnP4axf+L+BsF/KnIONNbTUxZTeMEiJaKsubCaHgDK8kXDCHc14z9G2ZxmC95jbWle2m3B4bsFnB0kupscNjMkV9aStZIw9XcHFRV16Cxqdk45XxWDh5n6jmE4WHYjDkY9toshoNXCQyJUrKItjweQMYY+PJUDCW7DH5pKn5CIfqff/oz+jG8DGeqOnoe09YFS/HIwjfwi3kLsOVsINr5wKxMaKFIqud9tKhmsRAbu8giLFQbHGIOGxzOAOniZx3NDShMisEVv+N0ttbJoFMJisaks2aCUk28PzOWILRcikbdxQjDHBKZYoBqhpIapr16r6xeEFibHIYGapYWvUKU1p52Hs0MVU0UpBqQXE/ANPH7zVoqSt36focRuXcD8hITKYzb0UFd0WmDg0ynhi4BROzRwm17J8ufrEJyRDlD4jwK0odnTMOjs2ZiyDPjMfCZcRhAxh3+6iv49bx5ePjVGXjk5dewbOceJJWWoVkAoZlwQ7MXnbMWgbHm4NoaQ8MFte25qeEQlgjtCxAdy3oFqaV+bwWHJiynX73K1DUTBSXFBEctMwGCg18UOH7HsDJEIUXgeH02hpJFBhEAAskgAYOgEDAGM5MZSBtEwAx4fiJ++Ps/43/+6rf44V/+jv4UsA/y+yMZnuZu2oZKhoROVgep+AbeRyOtnaXWSXC08IMmCToHMBRS2h3AcAaIGQfS2YHy9GRc9nGnvjhFMDCEJDDEmJDgz0zjrMlU2jIi0URrvEgGoZMryAQKM80815qpN0zHcT8azQRR2+UYtF+ORqeWtL4QikZqjpoILSPlR2AEoIVsU63MxusAzm//BFnR0eho6jTg6CCbCRztmgvL+9YYWIUThUeJ6U4Cv4OfyblBFKGPEBwPzZqFUdJw/3gO/Zn2D31pMn45dx4enb0AI16dzsxvEvXJHMzdsgVuURE4f/kKCpqaTEOaGIX+N2XZzlRZ7VQ9N28QHGIYlpHWHnNkLSYEyXRMcJgtrRcc1iL0Aoa2dAjj4rXiYqRmZCCXQqi0sgJVtfWob2mhBriBc1eyCI55GMRwMnjaTBNahip0kCkGKFshSMw+9cagqTz/isDC4/F82KfH4ke//QP+r4cewf947Lf4yR//gsfINskFJZYi5823ks2aeF/KVLoIjo4OMgYLU3+7lzVYI/qCo40OaGPh3+QzVF1JxyUfTTs4TsefZobhh0aKzObEADODrY2AaLkYZl4JqmmQSk2ron1QQzZoIXB6tOR1ZjTa9U5ZWjf3ewiQzoxws9a5FpurjjiNBn6nUQzCbKWcaWzuqV0I3fwRsmMEjnYCm9qCIOik89sZOzoNg1A48z7VQtpGs0KLuiy+ZIW4iSU7d2EEw/FDr04zqX//Z5/HQLLHmOkz8dDcRRg8dQaGTHnNNBkMe3kyHnn1VfyGWc6L76/GO/v2wzc1FQX0lfqzDJsQHN1mYTpmn0aMEogEgvYNOAQSB1DsYydwkPb4RfOWAm41pC05PQ2JqSkoKitDJUNKTUOjGclUz9otcPyW4Bj6GjMVMcc0S3cMEkuILQiUwdIhPB782usGIP1feQX3UbA+8BxF6V+fwr//8tf4fx96CP9r1GhsPORuOu46mNur0auVNyiTgOsiMFS76ni+0RSoxRoyrYSjWekyAxAWbqtolNZUXIDMMyfNjLYagkOvzGiiOG2h9tD6o50MD50ERkdmlJnmqDaLWrJHHQVpMwVpO9mliwK2S9fStE56T1qEWde8hWlsPRmjjiGrniK1luxUFXwMxb6HcNl9K6J2f0bNk4jWpjaGOT4DQd7BexQ4uniful+BWyPerGGSCjv0hYDNckgrqsBTS5fj4blzyMIv454nn8agF8ZhGCvZQwzFw15Rn9PLZJOXMHzKyxj52msYyaxx5LQZDEdz8PiiRXh57Vps8/NHXkODYRItw9XleCXrdTGHAwg2GPraLeAwXexm203WKCQ4LiIrLxcVldWorCI46hsMOJRKnrt0Bb+bbYHDaA6CYxhjocAhEzDEKoPU3U4bOPVV3M+HvJ8Pc/+4ibj378/gx7/9PYExCpPmz6Pg7DGLtbcSAC1iDNYeFZxis1hDbFHLc408ZwND1pc5ZKJSs+ArCyUn7CyKgk+gKuo0mpjGtqWEUjOEkQ3OoZNitIPO7mAI6bgUCc2RbaB4bYxlyhp52qzt1ZmqtysEoTsthMbvaHokr9Oqx00UpnXMWOo115bgqAg8grzTu5FBMZp6dA/KmOG1t2pAsUDMciUYdH8Ch/Z17+pHkYgWOLSVJtFKxiwGrHc/iUcJjocXLsCAsRPRj4w7mKH5wZnzMIZhXF0TgyZNInO8hBEa98I0eCgZfPhrZBf65heLFuOx+fMx5YMPkHAtz4BOi7KYbIbO7/sCxq+Dgxea8QRUu3oANaXXNDUg7UomLjNLKRZraEheXQNqG5tQS82hRqiwy1fxewlSxr6h02djxHSJ0ukYRMYQc/RX+kq2MKwhcNDuZ87ej+ns/eMm4WcUpv/x81/iV88+hwsUu0K2tIXCSDPvQ+NImwUE1jqZyVgcwFCNMyGFhWiYwwEKAww5gg8qBummYyovpCCfIrEymtqAekPgaCM4OtMZJsQC6ZHovhyLrivUFxSbajXV4rUtejVGcgA6Us6a1Yi7LgYTGKHooLWr8SwphMwSiFYCpIUhpY7gqAx0R6H3AaS7ERwnDqI+P8+0Y2hogxnQQ/Br5LlW8RGLGGMoEWMIGKoMpkLwmXj7KKhrwdSP1uLxN97Ez+cuRD8CRGwxkuU8avosCv+XCQ6FlZfJJK8RIDMxkqAZTp+oeWEUs8lfLF6CXy2Yj+ffehsRzDDN0Ak6XoRgdAZR2NfsAcg/UI4sMzOv+AWxR0FZCS4ydb1WWICyykpLiNY3MlNpMYJUnV5hl67iCUe2MkRo1U0xNx/Gm1IIGfTaNNNxJhtCulMraj8ifeA4hhWK0p8yrPSn1vCJiOTtWgpbYlKpnqYhiDkEBonfFj6EalqPxJwKlEiSdVKeU8cZUz+E1L5qhUDeSgf0MAtoy89HwXlflEZ4oJrhQm82MG9PyohANxmji2Kz50qcsQ5qDOmLzhQyRFIw2hmGOmg9DC3XCZqeCwQVs5iulDB0cdvBbKed4rWNAKkPP42Ks+4o8jmItMObccHDDR1VlcxEunnvrICM+UotTSYhEPNerUVaLEDb4NCzthJEbXo7NcvlREgMfjdjIX61eBlGS9dNmkIR/yJGzJhpssFBBIs6OIdR4w2dMo2gmIHh05hBMsyo7EfOmI1H5i/EIww1fyFQgjIzTYPbDfrazlyczTlr+YEK0jLePE/Utrbg4uVMZGZdRUlFOSpqalBdV4/ahmbUNRAc3Da0dyOE4Hhs5hyKIoKAgnQwhdIQgsOy6QQEtzw3lA+hFlTzIC9OwSCCY8DzE/CzP/4Vv2BNuFRabnSGGrxEe+pLoJ+NKTWz92X6TNdIm9gDi+zr9Jn+aatjo9CpU75sbUNFSiTKozzREOeDZgpSicl26oYO6o0uCswuZiSdmXEUnPEEDLcSn6lh6CaQesgSNxl+9CaEGxfCcZNpbye3nQRIJ1PeZopS6ZPW894o93VDntd+RO9Zj4IYgqilwXS4mT4RxvpW3nU7txKDZqoFTeCQKZzYWquNfmj/grWXz1HFsn71g3XUFlNNVjeGzlf/1XCVKUW8sr0hLNuhDhvGUD6UFXPINIZzbofxutGzZuNBZjlDXpmCiR+8j5KOThB/BgzW8EGHOQBi21fgEGsQ3XnlZUhxZCjl1VXMUOpQ19higCGA1NcTJKTrgIuZ+PXMuUyplKnMxpAZ1BsExAAyyeBXyCYEiTrPhkwXkskgvHExx31Efb+JE/Gzv/0N//Wbx/Abxsupb7+N6e++h9dWvo0Zq1dj9kcfYe4nn2DRhg1YunEj5q9bh3kUVzqnz2Z/9DFmfrgGMz9YY47nf7IOc9d8jCWffgbv6FhklpSiqq2VjPIlvlChl+ahJIY6gulsU7w/wwsdSrGp9Ta6Lkeh56qYIx7XrySg+xLBwVDTSZbo1tubyBA9ZhvKbRjZQ8sxhKMrjTolIZi6ww8tcb5oC/NGzZkTyDy5Fxf8jqK2MJesoVHmjOfdanwiACQICQwmhaYiaoKWTPsCR7tCIs2Ahs4S/asynI5LwpgJBMHYSRiu7giG5hEsU6WzygwHMWsRQIZxKzNJgdibbC0WGc0sZrRG19EXv5s3j+El21Qu52zFaI7bgUMhpba9BenZV5GRdYVaoxQVVdVGa9TXExh11Bu0+rpmsy6GV2IqfqnRWkypTAMYgTCYNzyINzxIACHCrXMUrGIRIl96494XJ+O+8RPxn3/5M/7rj0/gx396Av/z17/A//3oQ7SH8f/+4hf4X79+DP/22G/w77/9Hf7jd4+bfZnO/6/fcPvb3+J//+53+Pff/572OP734zQe/29ef+8f/4bhf3sacwmyYgposcjNtmaUXYhkKstshc5soOBspqZoTg6kCA1immqtwdFFJrnO0HKdIecGj2/SxBxikBsES4/YhMCQVtF6Hc1kjta4AJovGtS6GnASCe67kZ+WwAxLfSpKT1lDmU8KEBpIzawWJBMCQubQHQ7mMMAwJlZRKOI+w0s9919582388Je/wf1PPouBalanxhjDUKGuiUFMeQcxtIhdhlDvDTEJgUDCczwWKB6av8AwyK9oZ1IvoovMcVfgMNkKBVO+XuybmY6cwnyUERjSGrV1TF/JFs7gqGnpgHt4NB5V+8YrFjgGKZRQLQ8S7UmH8LOhDCuDKEgHS5CqxZTxccD4Sej/3Dj88Ik/4T/pzPv++jfcQxa5/5ln0O8FjfUYj8EUrLJBDDsDeK3O6TvmswkvmsKRUh9CM1uCbqhq0MTJ6P8Cv8saNpDg23L0qKHPL/igjcU5qIwnGOTIWC+zkGxzgi8aaS0Unu0pzEouBJu3N3UknSUQGFJonWQYvZrLgMRoEQssbbyukZqjKYZ6g9lKLTXHFc/DKExgWlxXi9bmVrS3dZsFZ28QBOroUnbQTmer2ZsSgw4QYKSTqD0EFDqrjUCQtdMvCkFtX35hAO4XEY37f8PyevJJ9GflEhgeJBsMIAAGviJwTDHgGGbAoYZHbqVFCBSFoDFz52MMr/85w7xnYpLJCp2B4RIcAoZMC7Cl51xBBpmjiKGlnOmrWEPAaCBzaCtTWKlt68TeoHMYTfRqAPDwaQwrDnAMluYQMNTfouPXpT8IENLegAmT8QBz9XufehY//fPf0O+pZzCEx4P5sAPp9AFU3gPpaD2UaoC6+Qepn4YA6E/H6zOlcjo2+oWf9ee++nIGsQYN1ndephCjDhr43DOYuGQhSimkpUN6WhtRkXgOtVEeqIs+hfrY00xZT6MhxoMO9kBzrCezDz+0MvQ0x3ihnSBqiSaIIk6ZbSt1hdEWsWScaF3DMKVGMI0D0Qy6AHdkBp5Gd30dGllG7e1qp/z6PznaaCjuEAOmvUFvf1b62smtGVQl8UrkaF6PhgeqmVshZw5T0p/+9S94YMIkE04eYojoR3D0Y7Yy8OUpptzU823KjueHK4NhRR1DbfggRamyl0eZ5XgkJBmxr34YAwrejEtw2GGliOIzVayh1tCKSlSTNWpqLdYQW9QZazLHGom11T8Aw+kQZSvDyRxDGToUVgQOGyBDZszCsFlkFTKH0Rtkgp889xx+SPT/9GkyxdjxBhRS3w8IGOr2f+ll9KfgGsCaIFrUtr/GifCcruk3mewwhdfQBlBg9ac9QN3Sj9t+PDeQBaJ+HI04m732I6Rk55rheF/wGeuvpqI8/BRqIo6jVu+ajTmFpqjjaIg8isaIY2jhcWucJx1PsEQTRGHuqA09gqbw42iJOs3PPQkUTzRFc5/WSNBUa7ZbqAfSvI6gvjCbbNGBtvYbyCutwEEvb6w/egQbThzDZ9yGpqaijPqtorkNdUSGBKfAItO+dIAtvokVc0xSAbWp+ZdO8f7nOfMxYNxEUykkMge9+hoeMOWliqOReBZIVFkEEumSB2fNxSOLlmAUv/sopcCp+ERoBJ1ZvdABDplzN74Bh80al5idZFzJRGFxMcoqqlBdU2fCSF29ZTUML9UOsFSzVmzw8uEfn8KQQU1BcAxnCBnGPzyE4lS6Q8yhDGboTIKEtPYAH+anzzyP//rb3/EzAWP8eAyYyBCjUCBW4MMNJBD6vUiWoGnbj/rkgUkEDx9edr/ELMHR70WyjGrLFILjJTIHt4NeIZAIEKXSmufSf9IkvL7uE1ymk/JLanBTNbOq2KwdWhNxArXnj5EVjqIh3A0tkW4EwGHaEbTFnEBHnAe3p/iZO5oJnOaII2jmZy0EVEvUCTRxW3+e3yXIqpki51BrXIthatzZgebWLjS3XIf7mRDc//s/4Id//CN+xND5Yz63xtCqifsx3t+kVe9iredpbD1zBu7nI5BaWoZSDYGkIKnt6GaW0mlMbUr1HT2o676OEgqY2Ws3YtBzE0yIfpChQu1IalNSBVJaO4TMIXbVaH71mI+cPpvhZD5Gz19kwPELAsUzQeDoITisrn01ZUj8ugSHxmtcyLyEnLxrplveNHoZIAgYjaZltKqujsZzRH51ZxfWeniS9hnrSVPKVsQcw0hfakofquxFRnAMns6UiymVxnbc8/Rz+M/fPYH7/vEMdQNDCZ0vICh+DhE9EkAChM452wCGE4GjH5nDgIXXKaTIpNzVoaeYqzg7jDaUYkzN9o8xrEVmZCG/tB71TV0Upi0oTQxF5TmB4hjqw9zQEHYIzecPGms6fwhtUe4EwVG0xxxHa/RRA5zG8ANoOLcPTWEH0RJxGI3n3Q2w6gmo8oCDyA4gk1RVGgFaX9+OwpJqrDt0BCMmjietT8EIk0mQzXhf92lMLbO1Qaz997E8+j3zHIaNm4DfsAL9Zc48/GnmbPzh9Rl4fBrv/6UX8diECfjVhIl4cOxYPMpK9MgkCswXp7LspuDB2WIOsrLAoTA7aQoGTiSjcl+dnmpiGD2bQnQuQ4qa3Fl5f79wCQLTM9DY2W46A8UYplfeVVjRWuKZOTlkjSsoLCpFeYWEKFmj1ok1BBDqj2ru1ze1ooYI/uDocaL3RebUFKVqOidCLXAIFDKFFB6zpqh1VGM77n9+HP7r8T/gR3/6C6lxggknChsa76GQYhiAD6qWP/XkSkOITaQvBhqQWAwiAAkoAo0GEBm9IRGmaRCv0BGsTQP4N8cwrTt/KRfVTd0oKK1GD2tl9eULqAhjzY8ke4QQEOf2oylkD1ro/OawA2ikNUUcZEjZh7rQfbxmL8/tR2s4AcRrGoL3oD7kMEHlhtpze5HrvRclCUyFO66jjgK0rLweWfnlmL7mI6adEzHq1Vcxihpo2ORXTSUYzHsfRs0gAT10MmmfwBmu9JPP059l0m/sONpY2vMU6U/h3r/+Fff+4+/4sbK7P/wRgyjKR6psaA+RCdSO0Y+/Kw0ijSY9pnEzyliG0QcazT+GwHiQJl34/Hvv42J5BeqaW9DW0WkyFrVxuNQcxZWVSL2Ugaxr11BSWoWKylqGFCuE2BmKbWKNxqZ2CtLrWH3InZmDBhHzwQWQGXMJhLkYTHAM5k0NYQ0YOXcBRvIBhOBBFIoPMAP5yT+exH/+4Q/o9/zzlgiVnhAzKGZOZeExhg6R0cEmV6ez1cNrGITXCkQmzKgQdCzwCBw0aZTBvH4ogaHWwTG8j6BLOWju+oKpeTUaGlvRVVmBQgrIMmqJeoYUObz+7FY0BO5AE8HQQLA0nt+L2uAdqCMwqgN3oiF0D1ljr9nWBu7iOTKJXg12dicy/I+glWGro/VzaolWFFfVI/FyPsa9/Q5G8v5GUZOpt3qQBCPveyhNUztVsQbyGZRqmtSTpucYIGYkUwwigIawfAYRMIMYgsU26pUV445iueh7o9XORHYcwmNVDFUe/aa0x4ipDCnUfCMpRAWMh+mLoSzXqevWI4+VvLahheFP73qh9qHYdQZFLzgukzXSLl9GflExQ0olQ4q0BpnCgOMrMyyisRxMY6tbevD+gSMWOFgrBms+6/S5GD5rnsUcDhtGdWzYhOBRw9iAiS/h3meexb89/jhj8N9YW5iS8iHVlW+E5kv8vaksLD6EenX7syZomKERpWINAYSFLHCINXqBQdbQ1oBjKsFBG8ZCG06AbfYOQAPBUcXCqKisx/XGJpQnnUPxeWqHaIaOCIYVMQPDRT3BURe0m7YN9UHbabtQSwA0BO/iZ7vIFntRTzBVBe5DddAhZJ7egfzE8+huptYgO1U0tKGwshGB8RfxJ2YSw/l8ZlQ+ATvY9H+oF3WyAclAOtuM0CeAlHrqGvMseiYbQATIIIFiAvXZ+HFm2sdA6rQR+j1WmFEaB8MKoHYOU8kk6h2AU0ecms6lNR5esMSwjMrl1bWfIl/RgBWlrqEZ3QSHYQwHczjbD5LT0nA5OwdF1Bpl5VY/Sk1tnUOQNvSatIfA0UTmqGzqxKp9hww4hqg1VO35M+ZhxCzSHMEgYAwVKBymto9BAgfp7r5nnzPg+LfHf8faIWElp1OIskAscUknsxaYMKOwQrNZw5hGubMAbWDY+zKByAIXQ4yakFl7Fm/fjdruL1HX2o3yqgYzvqKtKAcV8QFoSTiN9thjaJbOoBBtjqIGCdlJUGwji+y2QMMw03pejMLfoVWRPSoC9+Cazx6kU4g2VZSi1QwivoGa5m6U1LTjWHAEfkOtNYrP0AsOZlJDXp5Mx7Fm08lDJpMVFJb5PEMFbAfIJabFftJz9hSPgZMmMvtiWREYEvECT3+W5eiZ8ww7CBzm+VlO0mEazzucvzOSZf/g/MUWOCheh7HSvf7pehQQHNWNzD7pTyNGHWGlr/0gJT0deWINAkNd886gECDs/foG6Y1mM5usvKEdb+/aj8HjX+QDk8Id4BjG0GLYwwkYw6mOBzJ76c+wIqGkAcb/SQX///zyF7j/2WeZtUxk3k6hqQdTY47DFGaMs1UrHOAwBeDYygxbOABi9rkdyhg/hKYUTyp+zrZdqCBz1LVfR2VtC1qamGrWVKDywnm0JHmjI+EkWuJOojneg+mpO9rCGULC91KIHkI7wdIeeZisIkFKrUGw1FG0VjEcabnKRqb9HW1dZrCOpkfUNF9HMcGx7vAx/GLaaxij8EZwiM4HT9HcHZWXHEjGkOMFEj6nMT6nQothEJWBAYeYRWGC33HsD+Lz6xqx6kiGlVGsiFboZUpPtlHWojIbyooxip8/vGCpAcdogmPk66/j/SPuKKNurKYvqxsamObrZce3AYdGlAsY5RUWawgcNbX1BhgChA2MBiKtntZQ34qy+ja8s/uAAcdQqnCbOTSuQ933AsgI0thwqunBpHe1ewxi6DGDjsdPMCHlf/zql/gpxZbJWgx7EACsaWIGY2IJFQYf2ghRhwC1w4tMwlSFosKwATL0NeoV0qfGk/Tn+SffehupzB4ae75EDRmvgdbcUI/Ga2loTA1AR7IXWpO90ZbijVaySHcsAZFwFK0Jx9Aef5yp7GGmtWQWAqVR7SHRp8zqx+Xp8egU0Do/N62NzT03UU1wZJc3YcH6TXiQ9zCK96COMM33tZljIBmjv1JxMoCYQOwh/aHwYodHM+5WYdOECZl1zRAKdpXJMLKi5gMNJzAUVsSuCinqltBWv6HQPHr2fDxE5pBpqumYWbPgFhFF4dyFKobXyvp6M6HbFTBkP8jNL0AZtYZYwwop9beAw94acOi4thlldW14f99hiiVRnLKE1w04hhOpAsgIgmK4YpxCimlGp0glQPQQAyi2fvjnP+Pff/db/OwvfzETqftTeJn2DdaW3oYwOl5tFSo8NRcPUGbj0BmGPQQegkidS6pJqnkqFAkzQ83KAJhea3JURE4BWj4HKphmVjcyBLR3o6WyCLWXItGeEYKO9EB0pp1BV6o3rl/wQscFT3Re9OKxFzqTPNCZSFaJO4W6mNMoO6+XBwehu6WR4eS66TvR2BLNq6luvYFUZiovrfrAAEMtlBKjivVDXyFwqTkGMHSa++dzKUOxWcGY49kEDtNW0QsQXitAsYwEgBHMUAT+4SxfTfHQtA+Vn5hD31cFGaoON2Yqjyx6Aw+RPYYzTR49cyZOxSagkVmVDY6mVopSF8Aw4CgqLaPWsLKUqmoBwxKjpmXUdNG3GJWvrYBSU91gmOODg8xWyByDmKKJOSRIFVbMSCStsSF1zJsfrDEIBIfOq/dQk6p/TFD86A9P4Md//IMZ/jaQ+btJTR2soYd8QEKMNUvK3cRZsosKx1xnwEFgOJhGTKHaaRXsFDqFBacOQf79RwgO/4uZBhzlvO9KhsTW7i/QxIJpKLiM5ivR6Mk6j67MYGPdtM50f3Rc9CU4fAkWX/Rc1KtAfVGbdAaFUX5oqSg2c1FaOyjcqGfUUVbTztrYfgPnM7Lx5OI3KBpfowC1QGo0BwXpYIrRAQwp5jn1PHxuPZsqTC9QxIAEujrWTD+JnM3KMozf+ZmmkY4dj1EmQ1GFnINRs1gBeb2e3TCpdA7Dh+Ygj5m3EI8uehOPLH4Tw+ctwEOzZ8MzNhHNzV0MKU2oUhmw0puMhez3tWylmEK0vFysUd8LDqWtNjC+AkezaRirZqpWWteMNYePYigfUJpjmLrtCQ6r8YtprFJZW5TyASRI1ZyuEegaMf1jhpOfMm//8Z//ZFik/ziLDi3WsMBxv8DBh1XhPcBUrj+/p2tscWplN4zL+g5NBSRaVpYjp4yYyntiOj1q+kyspgZovgnWlnaTUdCHZrJ1c3UFGnNS0J0Tje4rYejIDEPXVQ0kDkZPxll0k0160s+i51IwmtMCURTrh6rMRNzQu+Y6bxIUQE/Xl+jo+hw1rV2opbY5Hh6Dx5hGCxya1adR+KbNhvcokamtmMFMGxUQ9IxiSAJDLc6DyCx6DoUjMY8AMpzAV9r/H3/+O+55dixTdI28m0UAMCPk3xJzKOz2E9j4m+roHK40lhX0wQVvkD2WYzg1xxNvvomQjCsER6cZ1VdVxwhBkFhvjXIBjpJSgqOiisCwMhSxg23OrCHAVNc0oJoAKqPa/fDwEebfSsfU6CRwWOxghxZtZSakCBgUpeqtfYAP+dO/P417//EUfvjXP+F/MrxImKrg+rNw5PD7SaP3qUYp1CiskFIt48OzEC2QMA6bwrbCiUZiD6OuGaScX4Nt+fdGMJRp6OKCXfvMQjOVjZ0UY03QsMhaUmsN2bGlNA+d2Qm4kROLjsvhZJFo3MyKwudXwxhqAtCZGYJuAqbxYgiKmAK3N9aboX0aKX6d4GgnOJo7KXjbKHgpetef9MTDdI5pZ3iVekyswXs0QNBWrCEjwHXfGjz81fNJRwk0ApIGavNzhqNhU1/BT55ieREc/cdOxOjpLF8BYyYrIZ9Pc4T6U9Rr+KWmnw4ha46k7htFttCcoEcXLscYhv0X161HelUtK0YbahUFNJuA286uHsMefRnkB9Ibai4XOMzFDp1hmRVaTGebEzgqGlvw6bET1BzjTQ0YonYOUR1N6awNDNlIiqIRvNHB09RS+rpB90/+9hQGjVVr4Av49z89weO/WSHEAY7+LDBTgNonGFRolvBUYVptHipcwxQy1qwhrGXqkTWz65itjGChjZTeeX06Jq9dj0IK0dqWHlS0WAvUN7Dm1zYzra2nWBV7XEtEB4HRlRWDG9ncXj6HtowgdF05T3BEoiY1FDW56bh586aZSMVyxHXqjZbOL9HIMKVsqIR6ZvGWHWZKgcBhar6yFQLW6CKaAGGcTtNz6HkG8nkFEqt/SdmXwM5r+bzDCXRNAPu33z+Be/7OcpvwkgGHylrgsJhDGR0ZlwAx4OBzj6QfzIzChW8wW1nGUDQbr27aiiz6rpYZpxKNGo3w47ZdE7UJhq+Dg5lKJdEkx9uZiVClfRsctQ5wmJBT00h6bsVOX38MIwtomNpQIlV9K3K+uWlH1mIziACircZ8qGb8hA+psRsPEBw//Ntf8R+//wP6vzDeNIhJtKqGKZ0TQFSQNjtYBatrLK2ha0xrKgvfNMGb70oD0SmvMSbzXobPnoPH5i9C9NU8NJP+K1hr2hhWNMZUKwO1aW2xsmtozktG57V4tGfH4ea1WLReCkPLlQh0EzAd1CXlqZHoaW4wYys1UJj4QFf7Tar9z1Gn+TT8vbS8UkxcuQojmU2MImsZQcp7stlDZoNEzu8FC4EvEW2f18QwlYHJuhhm1KL8n4//HvdJnxEAo1nZRlJgDp/FzFCNYAxdavcwRsYZTCYfpT4VtY4SHBZzzMX0zVuRS3AopJrGzXoChITQ1t55Cyh6wWGFFCtLMWji9qt01iFKnUeC1RIkTW04ERmNBxXrNCqJzDHUka6awcYEQm9a62AQ7Q+kw+4lQ/yQ4Hhg7DjS4Av46ZNP4j+f+APufeo5U8uMgGOtk5NNSsfaY4wFKDOTs2kCg9EciseOawwoWMgjCYqhDCuDNdCWIuznc5ixZBegmeKxlKK0gemnBtdoVp16J5uba1CXl4K23HhjPXlx6C5IQnt+MrrIKI1650pBNr7QsH6Cox3UGRqx1XKdwpTg4H5DzxcITriIv1AEKtXUCPGRfI4RrDBiDov5vgKKQKF9fWbvGwDR0QqRAscwMuC9zzyDf/vNY/jZn/6EB55+1jSYqXd1BMGhpSoEDpXTA2Tk/up403gWsvToOWSNBYvNuiePUHc8RCaZv2MXCgiOujqZRQDydUtrey8g7PAi+0GlGr7sFJYXar9KvbI1DDEUnvX8ITOew3TENaOB+w0tnQi6mIFf0hEDxmnImsBhDfYRCBRGbBNIjEilqTPsHirzHz31jGnxe2D8WNzz9NMUpn9h7fgzz1FHMH7KBAA9tAkzAgGdr4JU66FJ9VTgjMcChZrMBRJtJf5Mtz2ZzIx+Z27/8Ny5OHAuEk1kjIr6DlQ1qeFHQ/OuExzX0dHdgfqSK2gga3TmJ6InPwFtZJLWwjS05l1A9WWK0PZWkBzMaC0N/m3rYXhhmGrpuIkGFmp1Rw+2HvfEL/V3BUqHmNRW922YwQEE3aeAbDOfxp+oQtimYzWcqTX1h3/8E/7rd4/jp9z2e+4F0ywucKhrQsyh0XZq7DNDHMgcg5SpkSVGz12MhxYuwYPzlppU9hfzF+Mz3zMoZSitZWW3slILHE3NfLY+wOgFh0BRK8ZwAENWTQ1igeMrU1t8gwBCcERezsFjLIj+z1uiVBSu7nuBQT2BzuCwAaLxpPeMn2DW5+hPcNw/YSzue/55/Oyv/8B/PM609unnqN7VnGzVIqM5TBy2WEODV8zgWQLCDit2QRuA8DNT6xR6uG8KecYMUuwsLNuzH40MBVXN103WYib2SD8wJGiOcCfZozaX7JFHcBSmoqPwIlqKMlB+JRH1FK1ffqm5pZr+8KUZFKwJ0M1tWmNDDWBfoIyF/u7u/XiQIFDTvdo3DFPQDDjoVI0Kt+9X+2aUOK+3wHCrjWJZ3ffMs/iP3/0eP5LeYIbXn2msBharSdw0MqrXe/oMM9W0HytTP+owiX6jN+YtISgIjjlqBFuKXzO9Pp6Qgir6rpa+rFHnKglApKB0VhnL18AhIPQFh7YCh9jCBoaGCirENHLb0NzBGJ6L31L43PvU83S0lgewgGEDwhkYAovaPjRk8B6K2Hu1UBwZ5D6mqPc/P5aZy9P44RN/xn/9+W8YRA0zQqGFDpZgs00thkpnzb4JL5YotdjEai4epn4egUPtCwwrYjQJthEzZ2DRrj2oETiYVVQQHGYeDI+VdWgl5R6xSEU+mnOT0FWQhq7idIIlCSW5aRSh3Wa9VQ3ns6ddaqa/1gkRg7QTNRmFpZi5dh0enG79TbGECRUEg2k+t9mCpjGf2lcmJSAMY0hWF4RsMO9d5zWa68d/+Tt++Ps/GnDc++RTTHkn0/GzCY4lDNXSHCpfjdvVmA6WicBoxOg8PLxwGZljqbX43rxF+M3SZfBOSUdNc5c1qk860sEcSj60SuRtwWGHFBsgOjahhNbA0KI+lUYKmUYBpakDsVnX8AQdf9/TL1A/TLIeiOygsOKsNWwG0b7msqgR52esEab9ggAROO578hlTEP/7iT+SPZ434yAHk0HUIKQUTw1iAob6IjSuQ4OChjCkqOFLDhBTaIa/bIia85XC8l5GaoQaHTWauuO5d1Yhtawa9azlAkcLHaxBvuYd8qz9arPobmtEw7VUtDCUtOdfRNllprettWYicrfm1pAxNG1AYNAEaDM1k8DSYnZR6Zfx5JIlrPEUwnzOIU4soa2mg2o4guaSCCCGPQgMNWYZQa+2IGk2Hqss72UI+fGf/oofP/En/JRh956nn2F5vGxCyui5S1jW6qZgWTvAIWD0F1vquckcD1FnaHGch3mtxo8+/sZy+BEctQSHEgxr2KfYw+pLc05ne8GhLnqToipbIdXUaL+K4pT7BhhkikYCo4nWosylppmpUDsSs/PwV9LbPWQOOVgNPmZgMYGhwT6DaIPV38IbHeHIVpTR3DduAgEyzsRe03DDMHM/C+InVOL/zrj647/+3YyS0ngGrU+qkV/3TeQ1tCHq0lcKq9ZRAkc1UrSsto2BBIlyfkPLvBcxh9pWJM4enDkfv6ZQDMstMCvoKKyYdJT7Yg9NR9SaGZ/fuIG2mnKK0zRUZ6egs7GCsNDkY7KFrtNQQ8bmdgKsmV9svvk5wUHG6ezBibAIPC6RaJytexIYxBoErcKKw+lypIb2DROzqRVXjMFyM/1P0im6hs/206eexk//+jdj95E17n/hBRNOH2TmNZphYhCfSwyhhj57yqm2ZhzLnIUGHA8tXoGHqDlGkbWfevc9hF/NNl31NZQHYg6Bw05AWts6vg4OtYoKGIpBBhzVDaiqJJr6goM/2qx0tppZC5kj5VoBnl60HD/621NmjIYancygYoUXUt4QOmTIrAUYbOjPCjGD6bh7yBz3y/GkTdPbqvYNhZjnCZB/PIn/oirX0LnB4yeZgbRqF3lAnVXq4p6srm6mfUbRU2+IORRWWDAabaaZdSpcOUfrhqhvZei02Rg9Yz4e5t8/kZiKVjq5Rh1mZAvDHDw2c1m7e3CdoeVGdxdKczNRXpAFfHETNzQRyYDCYQpDPV+SOb4wy0S0Xb+BmrZOfHTwCB6mc4dLUHIr5pApczFilOFO00WNcKcT1UCnua1iDc3xMeNu+ZnaZ+4fO4GV5Sn89G+atvF3M23j/rFjDeAepnYYQ8f315QQssdQaj2BQs+vsD2CocZ0tlGEjp6/DA/PfwMj+OzTtmzFlZoaVKq73jRVWOCwMxZ74M8t4LBZQ+AQMMQafcHR1NiGZoKjgQKmqpLX1LUiLb8IE1e8ix/9+R9mwLDAoUE9RpQqhFAxD+F2MLc6Ft1pZPhPnhtrNZUTHOo8G2jGK7xouvLvIcjUnK7aMpAFNITg0fiEB0yfAUGhTIQhRAAxA2RE2QorPK+OKAFDWYxCjUmHeTzs9TkYPVMrIs/FW/vdUE9A1LeztnfcMJOaxR5GaDJcdFNk9lBLaM6JllG6YQbdaj4rPzcToLkvAUtwtBMo1hohnyOf+mzJpq14UDVfDCH2ep0mgPAeTVM4y8cIZt2X7lFM67hnaQ7DGirDl6aSJciUz1KLESD3MtW/79lnmdlNNKB6eNFSIzYHElBiYw0FlAA2zEFwaM14CVbpjTEEhrKVkQTHwj37UNjU4gCHmizoXwc41JShedA2KCROZT/QRc7gqKyoNSZw2ELUZo56gsMaQtiEnLIqzPhoPePi3/GTvz1pxkEqboohhjOMDGSNHTydbCFTfOSDqACkOUw6R+dKUA58iYKTzPEAwSH2uOepJwm4v6A/aVQL4CrOWl3wVpuAGpaGy/mGOZTC8jOes9NAWwjqWlGs0R68h9G8r7lbd6Oa4GjsumnWGBMTGPag2DQA4Y4WkqX/oYnOatOw55QY8NjMQZDIzNIJBFBSXj7GvbkSo/n3NWxPpkxqOJ0lG0ETCKRFtBWrmRDArQUObgUqaqYHyJYD1Awuhn32OWYsNJaLWbWRmddDC5mpkJH7TeHf4nPJ8XpOgUNTT9X2MWbBYvxcKzUufpMAoQ6aMRvvHjmGIoYTDRI366zQh7UOQSpwuBKlBhzGBBCCo6Kc1OMEDgFDJpDUGH3SxB9rRAHZZfHGbfjxH/6GnzAV1VKSGi4ozTGMWmMow4lsiDrk9BAEjNoetDaHwGH6GcgGAsdAik6jPUidavT52T/+gfueegqDySjqjFLtU7w17QICA7+vVlKdFxikMaxCtrqyDTAEEIpDUfVwgnMEwTnhw3W4VNWEVjpbtV4zzWxwyMQOWgZCIlPTFK2JzprfKsFK4JBBmOyYz+w1Neo6u+EZl4A/LVxk+lIsMSpWeM2M0rIBMYz3onOafTZUwKAjJZalmRR2xhDE0lIaSimtpT4UDcI2gv2FsUzpp5jsRMwxkuAY8PI00ySuDjj1zlr9WtZwiVHzKEgXUYwuWoaR6pmdOx/HohNQySyzioAwDZx9wCEGETjs9o5e5ug1gqOcil7g0JedwaHjqkqyCgu3sqoBRQTKW9v24EeP/xk/+/tTGP4yYzwzhcFyBsEhUAwiKLQdxq0eQI67lw8sB1vOpoM1rI9bTa7WQKAHyBj3PfuM6W/RKGyNktJ1g3hdb5uHwEWgGPXPAlctlBNkqo2mX0WsocYoHo9iSBnJQnts3mIEZ2RD642r+dyAg4zBXQsgYgzuaKUdsyQFC8kAg6b0Vb25rbQWfsm8qZLgKCUdv3/YzbwAQKvqmCZ79YhKnPNvq6VWQlwMYoUZdVQSwDqeZmkSDYRWyLxPXQjK1Caz4kxgKNXUUVam+zWehWUwio5+eNEbrHxzoZF10lrSWWr0UvmKnU02I3As4LUMLcMIjF/S/BPTjNYyTRQEQr1avPuAw85YesOKCSkOcEhvOIPDDimGNUzIUQddMyoq6pFfWolV2/bhJ7//i0lFRyiFpLgySzCoFjDWD3GYuvLVayu6NU3HDhYwNpUsQPboN8mR2o4fZ5T5z5i9/IQMosYypbPmO2IMbk0DmEKNCls1kgUksWtaRQ0wZpkxD4bWHcDRFIlHKYx9UjLMQq/qXzFhhabphgKI0R9iDzpd70ixJjVb7Rr2YittNC0w00LGUJaTnHsNk1e/T+e+YgF0OsMKnS1w6HkNm4lJBAiaCYWmhZehkeAeThvD+39AYYQ6yzQAqm9F/SQML5r6qDadIXyW0XT4gwuWmPLsp842Vgw1D2i4oIChJgPNUTHgUL/K3EUYMm+u6VsKSspAfVM7/UjWIBDk3xppSDVd0MQm6oC7BRy9wJAwraxHWWmVEaTOekM/JOBUVKipvRnl5bW4VlCKj/e544ePPYEHnnyW4KDgEnuQ4gdptDlBMVi6gyZk6x0qpmuZItMMozctnHK0uqmVvVgA6TfRCjGaKql+FwFlgOnOlogla+i7AgZBoTYD03/CmqrWV1Mb6RitNjScTlHNNM3Q3B80fToeJi2vO+6JJoKgTSxBp+sdMqJSLTlFiWF6W9Ulb5bKJouo/aOjRyFHRrbhZ+Y9uGSXlrYu+EXFMoXVuBE6iRVgtKidDhM41cdjxKep3WQS3qtZWEX6gPc1gqJ1NO9RFUBtPxoRpyUU1H0gIa5BUMroJGTVA/vQ4qXMVpYRaDMp0hmCFDrFkGQNGxiWGF1kgWPeAgyZT8YkOEKTLqGxsYO+FjCssNILDrKHGEQdcDYwjOZQZ5otRqsq6r4GDpn0hy1UqxlSSgrLkXutGKdCI3HfH8gcTz2HkQLHZA3qpePUmMMH0CAf9RAqxRXt3cdYeg9rh/o/1HFmQgIdramNZuVjDeChCDXjRUml91OMiUE0TNB0ZxumsdjGtCEY1hBjsPAFCrLWMEPnPOY5nRftKs9Xy+JD3M6jKG1kWFHPqrWAisUemi6pFYG1PqfOCxxaaYj6lFueI4OY1f7IFgYcWr+8uR47TnnglxK9Yqppr3JrMZUYQ9pDrDFMbELnmn0BmDaMYBpD8TiSYvqnfMb7KTo1JNB0vvGc6WMywyIZesUODBcmA5m3iGHVmiSmxjTrt9WXQsag6fNHBCIyjEaCDeNzP/veaiTmFpExWlFL5lAIqVem4mjjEGsIJEpnBQxpDwdzfAUOOb+0pNKAQ8gSQGTmM4dQraTuKCJr5OeXIjbtCkb841mC43kDDq1xPsAMUlGrpSVQzUw4msBhqJAPKyFmFDY1iApC4tSM7lJrqMZvTKIoU8ylPrnnqWfJHuP5PdYUW6do6gFBYmK34i5DimlpVHxXikjVb1JDOszKWFiALOARdOKU9ZtRrKURCBAtx6R1xbgx4FBfSzdBIy1iL94m8JjlqLivMCJrZWqjVReLa0uwfNNGPDLNYsYR05mhECDSGGIL/W3pDxP2CAyz0g5BMnz2bIa5mWZdr/ueG2c0m8Snpnaqy16C1Qw/kElsM9uQ0x+l3niQABg4+VUy6RSWAVmJQBtJRtTnNjikNR5e+Ab3F5tKM2PLNmQZIUqd4dAcMrtlXCZwqAPODiuGOQw4ZMxAlKn0BYcdUgw4aOWVNSgoKkVJcQUu55bimVnzGVaew4hXWCCv6KHk7GlmO1BN2g5wyPrxYU2vqQqLNd4IKpq0h0LGMLECAaCGLw0n7McCG8AQ85OnnzN5vgbq2mM9xDgSnIrhSlNNbCcg1ABmGqEEOhaesgLVLgFSg3Efp9oPv5xjZrCbFQYIBjHH59x2a2km1hrr5XxdZA/qjl4WUQedhChZg7FGPbrp+Vfx+poPMPo1i9aHvK6aLJpX45RVAfS3Zdo32kOswRCjZRHUXqNRcQ8wIzETvFhBtEKPWpsN4FU2aizjb6uHVZnKw0xNNZHs/vEvGibV76nhS8Cwpz4+wus0sNiksfw7i/bsQ1Ez9QZJQL3tluYQIVhdJjY4Gh3gkCnUUpBKc1jgkBgtLio34BBb2ODQsYBTwc9LyquQX1yGQrJHTm4ZFnywDv2ffJ4PZYFCptHoBiTcKsUSMLS1mcNu6hXtyoEmLaWTB9tzZQkUM5paGoR2Dwvvnme1gq8lSk2bB2uhxKkRdgSEaWCSKBU4CCClsybVdYQexfxRpPFHWHP9U9PRbUILmYBCg+XgGMRz3bRtaH20hjYNRLaOrRcEq9n8hlnjy6z/3taKyMwLeGrpYjIARbcZL0tHSnPwWFubNWwGMUARSFmbR5Pl7mGluucfFjj6a8wsdZjaO7RsglpQrUyErEEdoVecqf3iYe4PpvjXigMS5MP5PBr4Y4NDLzVS+LFCkF7BOhtLdu1FSSPBQX8qlNRpBBj9Xq1BXs7gYOZlaw6FljuCQ8DQjxhw8DPpkaKySlwjOK5czkVqyhWs3LAdoydovMVrxvn9mYYptAgk0gBqFjbN6rT7qMDVByJwqKC0tXWHWYODtUfAEADU/Xw/RahZe4JAueeZFzBo/GRr8IzCCa13VRsBg6BQ2iohOkzA4G+abIU12bAUTbV6NG2dhxeabjI0yMgYAsf1zz9HY0ebAYSWI9CqiuYd+hShAofWC1UG09bZhdysXOTk5+HouUA8Nl3TDmeZ2juc4BArKnyZdNacs0AxYqbVJqEGqdGsLFq1SGuxaoyGWamHwBDYzWQkaTTpFn53NHXDgwvoaIUJMsEj1BICjsa7DBLoBY7ZTppDAFr8Bh5d+qZpZlcj2buHj5oRcNKXJo1liDE6UjMOHJ2szuAQMJTWOjSHwNFgnK9wIW2hY/2AtjY4xB5FpRW4mluA5KQ0REWnYs67H2HMJE3B0zoRGohjmQkxDCsD5DQWhgEHY6oYQ6baZASbagedaDIYNaUTFKbllAWldUvNYB+C4/7nxzM+jzXtAWpMUmgx4HBkI4aGpTMMSBSuHMzhmMMxkCFLNU2haPpnG1HnWEGnXeFEoeWLz43IrCMrtOilfeaV6iwoahFtjQbhtrK2DllXriAj6zLe3LYZD1H/jKbjR0tcChwUyiMJBk0ZECDs0KJ9hT4BQ+uj/VSj4Z5mhvL8ODPrT5VDQNdzjCaITHsJ2UeAeHDR8l5wPDiXGQifs5/af/gsahEVc6iRUeBQT+xDCj/qg5lPkBBYh8Jj+VxdJpRIjDYYv1IqUCI498prXIeAYVuvIFUWYoNDIJDOEDCcwaHPC4rKcOlyNpITLyLofCzGkrpGmRXuLLaQ2QARWMQcFjhm4QEWigknDqpVoWlfsVWhxaSySmvpdKNDaAKHpioo71cGY5aGYtiwQ4bYR+AweoNgFDjMwiUEkGl0MluxjRXDBZTxH65BYXu79SZGhg2rMUwgUbuGOtokOGncV7O6BKmWXVKDWElFFa7l5SGzMB+vr1uLUfxdk7aSkUbMoDjU4CIHW+jelG6ae1Q44XWjWUkeeIFCW8DQGmjKxJSVKJzyXmXmXlkuRogSEOpdHTlPfSUMFxKZfN4HmPoPYho8cg7F8Nx5VkihaeK0SXmXLGNauwyPLV2BwEvZDIXdjBBW62g9fW10JIGhsKJQI3DYTegmtNjgUGipqqw3YlRhReFFgNAPmB8hk5iQUliGvLwiXEq/gqSki/AOicBf6PgRVM4jXqIjTCupBQ4DFGYrYg4NPDYz3rhvs4YYwwDDgENMoF7aFwkGOV9KnBqEBWv6VVhwmiOqVO9nLFDNWbFndYk5zJsbBEL+PTPTTQziAIxCjgbg9oYc0rXGlIZcumyWWmpjiqo+Ewsc6miDYwihAELg8NhKaRleuq4bvVXb0GTewfaHRUv4ewoVpHU6UunySNK8FpC1waH70+Iq6nQ0nW8sq3uf0Qi4F/DAuHFGiOrdeKYMCOZBTIUlMhUuhjNcjCIYxixcTnAwU2GYGEMAGObQiPXpBOPcuQSN1b5hQou69Bcz/Cx5k9cvx68IjrNpV9HiAIdS1/oK+pX+rtKKCkaDWKCRdVCM27rDAgf1hitwyAQMHYtR8vOKkZ2djwsXLiE+PgU+wRH4K3NsvSp02GQ6SZOq1b+illI5iqbQIu1hQgwdZTf5mu51FqJyfntgjEBhpgu+LGOoYi1Sp5VaOQ1ICCC1omo8iApTesKwkAAmhW/+pkKIBCtjP+lZtVVULVDoWOuWDefvnohNsMBBYOhNBQKHWbyNpvVLTfe8QCNwkD4MeyiN7exBQ3sPDoeG4yH+nnqiH5xBSqcINYvj0WF6ppEa+aZnJEgkQk2bC536U2qnn9Huef5509inV6qaBWgotg1rCFjSKwSw0RuLyQBLGFYWaWTXMhM+TDsIK44Wx1F/ywiCyG4EU0h5aMkbBAe/Q0A98/5HiM0pRkNDO6pthjC+tVpGBQ7NXTHs4QQOK6wo/pBmBI6SYoGjwrCEAPEVY5QTGCW4llOIy1l5SEhJR3RMEs4yrLz85jsYPkFd66yhDC1DyCBDHQwiE0jUK2od06EEimq1qFO1QyyiGiYTqyikaDkGe4yoQGDCg2EIilelfyxcLR43wlA5KVy/ocISMKRJeKzf1d8QOCQCzUAgOWoW/yZ/Z9nOvWaKZBvB0OZo/FJ7B7NWhhq7aV3tH9xXu4ZaR7mvcSBFda1YuGU7QSZ9MQsPvUbN8focDFQ3PcOKNIdAq+cxTer82+rr6Td+En781LO4l9mJ0RkEulnkjeHWvKeGThfQJWRHaYAUAabXqo5mmBitt2hSbwgEZqS/Mhrua9SXtmolFXDGkDnU//Lw0uVm7OjSXYeQW92ECrFGnbIUgkNZCkOK2ZdAJThMesuthGgvOMQa0ht9wWGbmMQCRhGyr+Yh41IW4pIuIDIyEWfD4/Dqqg8MOIYQHNIdpndWLaVq4WM6K7pXrVZublbaFbUbxrBqfW+Y0ZZmMhfqDIFD+0Z4OoAiMSnHqgX1Z2PHm0YwTSoewTgudpDSFzPZbGJEqgSqnCORRyBpXVSBbdJ7H6K0/TqzFaa00h0Eh7rmmZgwnFj9KNpXmNFbosxblnjc1v0FIknTf2NWIPEp4fjITDLH63PJGhplr79FMcl9M9FLbT26L4aOeyio739unOkz6V1rg6yhJnNNSVBIVB+RUm5Ngh45Z6HpVR1FkTmKf2+kdMXsBawArzOsvGZpDLLFMEe/imnnIDj0OrSHly03raRvHzyGwtpmVNbQx2SKaorQOoYTMYgdUnrBQbuFOZzBUVpisYTCi5hDW6MzrjGcZOXjSmYOUlMvIYqscZ7AcPPwxx/EDIyjwxhStGCZBsaa1XpYI9SmYU1CYs3gw/dTmkrnyUmmZjsAIkeqkEfw2O6UkwNt5jDd3dxKY6i/RCJTs801xkGp7QjWJMV8hQ7T5+IAkgGTYR06kfsKQ6bpmvZLZg8hV66aZR01VsNeZtoM6HGYQopMb2/US340KUrTHt0Cw/Aos7HhZjAxmWkatYY6GQVAsuEYag91wAmoAqbu7z5mJZoIraxLi+yamfO8fzGHyktiWq24pjVX6anJPDQOlLZ4OUZRmBqwzNKLeGYRHBSjBMQYXidQ2NmKYQ5mKg+/sRy/e3MljkQnoriG4FAYITBqyqsZKQgSgkNhxAaHgKJM5hZwVDEbqa5U03mdAYeYQqCw9UdBfglyGU6yyBqX0q8iMfECwgmM4JBobD14HA+/MJGClPm5YQyCgEARRZqRXg5gyJSXa/i8iasOpjAdZ9yqAM0oKNV+nrPBoBBjg6PX0fqMW7WH3PsCtQcZaiQLXwVr2IKOH8MYbDITsYj9ff4ds0A8PxujtHLqFKz38bEGDpMlNGjHhBfTGacmdCvESIhKa4gxmrq/RFlTF1bu3I9RrOUG1Gq3IHOMnDkPA8VQ/BujHCms/WwSoupxVZai0fUys3KPhCjLQ/0pYheFQKW8o5SaqjmcgHiYwPj50hXUEsvoeL2pm+wxcyF/e5ZpShc7CCQmpPA7aufQu3ofXboMz6z+CCGXc1FKAqgoq0JVBYFRLvaoRSVZxAaHrBcczmGlitmIWKOCX7LDig0MtYLmXStCTnaBYY2LZA1pjXPnohEQFIl3P9uBMWMnmRXxhjKUDCPVqR1iKAvO9AtIgEo8cV+LwmntL4k0O7UTa6itw6Z/bUdKkKnzik5W/4kmLokJpC8MQHjebhcRJT9AcKq52TQa8TdH0/nW4mg6x9/iebvrXOykrnS1Iwx7fRqeeXMFaogCEzqYvqrNQ9rDgIPnur5QiPmcrEHmIGjUm3uBZfTcilWmD0TsoAG+IwgM0boZaCPwcatn0+dal0vAVAuwmbQ1ntmYBvQw+zLzWnhey0kIJMq6FHbN7zF8iDWUdTxCcGh/xOyFBKOWqV5MVlKL73zTYipg2Kms5qo8qvezUJQu2n8IGdSNJYwCFaWVqCyvQnVZDUGicTkO9qDZsw6+zhwmVVXz+NfBkc/s5FpuoQkplzKycPFCJqKjkxESGg1/gmPq0pUY+ORz1pxQpbLUHRqPoAVd7NX8rXRSYLGA0l9ONQygWk6HsgBtDSKHCgRyvsUeDEG6TvTMY9M/IhGrQTI8N4Imkae1xhRWJDyVkRgqJxBMczpDmHplDTMJIAyDGgw0jCHh6ZUrUdahxVopQtU8zrBi6w6BQ+9zUTor5mjhtu5L4EhUPB6WxtFvqCVU2ZrEoCP+q4NRDWASlYY99Ey8XktBmJZfAsSsMEzmE/vZADEDkSWw+XtytkKIZsiLMYwRHKPmLKJI5WezqDsUzh1hRdcLnPr76nTTEMHHV7yNnSFhyGfCIX9WlFagXEt7ERyV9HUFQ4wmtFVUVJltlSa3kT00Cl3AuAUc5fySwCHNobRVWkPgyM0ha5CaMi9l4+LFy4iJu4CQ83HwORuBZ1+fh35PPsMCZ3hwCFLTGEbrZ95ILcZQWBF7WKasQut1m9eYi1LFHCxEm0UEILvL2zibTraPbXaQUDUswu9rtR91QokRHlLtlSNmUKAxQzIL9PP7ZroEzw/XoCOm2aN1btpr+OvyZShmaqoQYjISAkBprXlRDllC4DBTEXhBK8+VMfws3LXXwRrUBepDIRg09UKZhGqunKu/qXRa7Rt6ttECCyuAQK+UXKJaoBA41Bqs0DdCbRa8TqFBbRaj5hMc6k9ZSGYwTeg8RzaxtYWmXWhUv64343adRKmylb+8/T6CmDyU1jahjOAoL6FcIHOUq49MHajUHmVlJAItwSHQECRiEoHjtswhcNghxWaOq1eu4RL/UEpKBsVoMkLPx+OYZxD+NJmgoMAyM8ZtcDC8DORWSwEMoPbobS2lNtBsLoUPDRcUSEzroY4JCiNUWbvM52IiExYsUMhMu4WAwsI2wOB3zJbXaZKTAKI3GZnXWLGw7CZ7dfj1dv5pgjE/e8SA6HU8+/YqgkPvtbPAIWFqFqdXSCE4qEEpTAkagkNvWUxk+fx5yTKjNVRr1eE2UkP0xEw0jYAbwWMNNnpAYYP3OJr6QUwiMTxKjWRiSZ5XBmaYg0wqLSXGNHqFAHhIzeTMOASMR/j31HahNg8BwGYHrXkiID7MzzQ1Uu/nlf2cLPPLxcsw6ZMNiKfvSlTxqSXLGVYMOCoc4FDCQTYpKSm1lv3S4sQMNZpU3QsOAcOZORRW7HYNZSkSowJHulpFk9MYVpIQdj4Bn+12x0PPTMDQcVo+Ue0brAlkC43psMOKLUalNdQ8LPWusGJeI0pT66FJPelge6aX3d5ha5BecAgULFjTE+mU7ZjvE3Q/fXYshd7LZA06goVlBBprkRbtV8upGTpIfSAAahyFplKMpXaoJEVoQI955wlZQyzSdZ0pLLeUIWb8hnnXPEPKVmZnQyQm9bdN+CPYzKQtagw1RPFvmlZajbVghRGYxX7GjDaxTCw5YMoUaB0SrUmi59X50bxvgcMAhE6Ws8UiMrGCwKEwoh5XNeZpWoIE6EiGm1HUI3rmhwmoxxmCtnifQRHT12I1SUhz0AQIizGsTLS4uMyAw6zspIYxEkVTs8Bx0wKHGENWVqpWUH3BAkdBwVcprEJKWtplJF9IR1x8Cs4yU5m+/D2MIDiGkSFM654AwULR1sySV1+I4qoDIGIDuw2it2lZYYH0qsIxgFChiU10XR9w6DO7l1NmX281s5Ot+PceGDuRjmchswAl1kT5Wnpbb0s0c3lNWLJ+TzPT/r7gDWRXNZnwYd7WKHBoOCCBoRRWWYyazPUq0sLGDrz09mpqq6m8D+kCgoG/L2f9nDVVI7XUA2reKUMAmeZ6gsO+f+N8Lffo0CIDWEkeYMai8KPy0HkxgQ0CMYVYQcCQ03XOBorGkarfZRRBqR7b0RSoY+YutprOeV+TP1qHhGulKKHDtSq13agpKyMQSnlcanxdZkKLWktNFz7BpBWq9Ubvru4eCxxijjIyR5GAIWNYyWdYyWWmcuUqQ0qmBY6U1HTExKfCIyAMT75OIfbcRMMYCiEanTSY4UPAEEiMmYYwCxzKXMyqO3SqCkcAkNlgGExH24DRNSpQO6zI+XKsBQoCR/0PDAuml5XOVkOYBKoZf0rBJ4CMYXr5oOKvClIhRn+XDhtBRyi11OIqj1IDeUclmmZ0GxwaM6qtwohS2abWLjNa3ZfP/nM6ewwBoMVhNfJLC9IppJhudIJQSy/1n6ilHjVKzQqDSlEFEhNe6DgBy34ODfPTOJORsyliHZ1nAoJWgdbvKnwo+7DPaxCPlqrWOYFFI+o1s03Zy0iyzQj+xs/nL8CBiBgU1XeQNcQQBAetkvvlAgVTWsMa9HFJSZkRo1qtyfTA1+oljzY4nJmD4CjmlwSOQn4xL78E2RSjV7PykHk5B+kZV5HKAoomOLYcPIZfT3gZI1hDJEY1eVmC1IQWxtr+SlsNixAcRneIOcQEBIDAQKCoc8yEFgcYZJoMbLPMLXpDtVDgYCErWzEvt3O0XyhWmwYygkNzVbS++ogp0/AwC0ujplTAqo0abmfaEngPEq3GWMvdmZYLHGIHLRlpg6ODgFBXfkurXpsOLN9/2HSrj5Ruma5hgfPNOqvmnTK8t/5j9dbLCdDqALofpdG2mFZlMCzHZxRDWKaOOolZdctbLZsGBBS26nCTjtCxabugOB1Nx4/mZ2JFDf4RMLXE1iPzl+FRMqAE8TCWzatbtuKi+sOqW8gOBEIRxSilQiWZQuAQixhwKPEgONRlX0vGMOAwzKGXJDuBQyGllGaDo4CZyjWK0RwKGjFHGvWGmCM1OZ2ZSixWrN2IoX95CqOpMbTy/xAKUCNIBQZHR5LSS41z1BxRhZoHJirEEAwOJhFgBBI5X6LUzPUUSBR+aAorMhsg9r5pByEoDCCkP9TmQWq201+9XqP/uBcxhmJRr/W2UzyTRei39DsEihHFBPeh89GGJTTrXj20GkxsWETCVEDhh6LoPxJkYjaBY8w0OpcAkdbQAF49573UPIMnMJwQoKbfiKCwsy09p+k5FkhoCiOWxtDyTdQREpMKhQSDGEPAUOgYyXs3jKAwNkdDAQl43odCixb/1WcPzV2KRxZSnxBAP1+wEJsCg1HY0EYdUWdCRznBUVlYgQoCxTAHTdloKa2cQlTtG2ach8IKGUTg6GQoNYN9JEQFDpkzOGzmuHwl14BDzeaxMSnwPnMOC977GPf8+gmMGs+aRAE6ZCIBMlHZCvWHACEGEThY+AotRqDyMxWiGMWseSWGUNuHoy3EAELZDI9lNihUyNIL9nmBwLR9kHHMnBSawooakfSZJhb11/vy+XcepVh7dLEWaSU1i64pIA0jERya86F3lizeuht1N9U6CtNEbjrYJFC5bSc4aju/xOqDJ4y2EkMoG1IvrDIVMZlCpYYxCmh6t6vAoXsZwbA1SlkSQeEMdDP2hPc8lN9VuLMAQBaSziBAZDoWqG0NYvTMPLKKg01kylaUlY1RBRCjEBhjP/wYwZezUVzTwqyknlkKQwnBUUHmqFB4ETCYtQgcSm8r1WJqGsKscTuW5nABDsUmq/mc4MhXGltiWkYvZ+aQNSxwREYn44RvCCYtWIYf/eK3GPj0WAwnewwRK7DWCBACh2EQBzi0FJFZllrHNBNqaHKevf6VBtUKUNrqM4HHgEMgcBSuClsmx46Sk3TMffN2ZtE3w4V6fE0zOq/XFAi1RfxiyXIDDrt2mtlnYg4CSVMMn1n6Fsq6bprZ9zZz2H0rCi3RuaX4M593xCsKRwIE02Q6RoAVuNRXoh5WDdjR8ESLmSyQW4OPeP8Kk7o//m0xiUAmoGqMi1JfgURm6QgHMGgCgY5NyBBL9QJokclWpF1G8JoRCxfh0aVLsWDnXqSQ5UqrmpnCaqgF01YyRgUZRGAw4aSkwugNZS8KKdYYUiusODOHCSvlDtboC47eTCUjC+kSo8kZCItKwp4T3vjj5Ndw7+N/wYCnCA6NH2VN7Tf+RYaSKQwzpGvWMq3Oa4UZjfBSiCF46AwtamZAwoIVgLQ1vZK81qTEdqGaWmYBQ6yiQhY4hr9CQLCgZcOpLbRascTlKDrMrMuhWivBSyrvx99WO4TdOaXU0Mxt4XdMGKP9jgUenZ1n3tIscJh5skxVNE+liVnMh8c8TbfAKIJCs/VHzlK/hrUwrMa19ntunHlDpXpd1Xah+xxJ07MM5ff0t3pBoopAM0JV9yFdwr+vGWw2i9gNWjZQdN9amlpaRG0pAoimm2raqXSMROiIJYvx82XLeK+nkVVch6LyepTQ0RUESAXZQ8AwJtaQESBqQtfoc8McDkH6NXDYoDBm4lGlAUeu9AZDSnp6FlIvXEZCUgaCwuOxZsd+jHl6PAb8/QUMffZFDB9LQBAgSt/6Ua0PIIMYWuexehy16P0Dpol7sqldZmALz5slGB2f6zopfbOaIFnDhB4WrmqaoWSFHBWqAxRiDdXEW2qnvW9qKR1P5907ngKRYFF69yBTQxO/1UilkEIT7Q8cNxG7A4JBkjD9KHplZyuZRA1h2Q3teOatd839GXFJnaAsaPSrM6kxxuE+Mueg8RquQPbkfVtrc7BymJD5irkPNZOLIQ0bOoBiZuMJ+AqJFJHSH9bSkZZANSsvU4sYwUrTWFJ7jRObZUw7B/XXo8xgHn5zBX61fAXWnvJBjqaqltWipKrOAgfZwwhRMYe0hgGJOuFqzSi/2mprnLDG9VT1DSs2axSqbaOozNIbZA31wposJT0byReuIC4hHf5BEVjywacY9OenMeQFvY5qKoaOfwWDqT0Ucw1AyCD3j9WSChNNv4d5IwLTS5nYZBAZZAgLTP0LAog+twAiFtHWCjnG2Y6QooK1HM+C5XmFBRN+JPTkEF3H8yO1BAS3WlpawFNPqMZQaAW+h8UcaihiGmpmnQl4arnlPW4PCDItoy3M7Vu6OsggBAnRsi84AiN4zRiFEV2v7Ih/ox9T+HuefB79X5hoGt4MOPgsYjGl86Yz7aWvFtHVvQnAJrTQpENM/5DSaoYG05gnLUVgCBya16vhhhq0rMY28+p3Atl0AQgg3Jd2eZAa5NdLVuCXK1bhsWUr8KmHL3Ir61FQSqnAbWWlNYPRtHPQbHCohVSNXgJFbY0mVFtprDSHXrakbOUWcJhGLzOTzWoZ1XBAidH0DIHjMqLjLsLbLxQL3v4QQ/9KcDB1G/ySHEej5hjMGiTd8YADHAKGCTUEhIByvyYocV+NSIY9GFKkT2ydYs7RzIqBBI7SYbtjykwJNKGFBSpAqGZya4YRsuA0ykqdaVbNJePoOl1DsN779AvcvoyHCQoJSbV9jKLyV+0cTkeL0V58dxVqWRh6nXhdS4vpgCtp68aEt1cbHaS1xUbxWnUTaCb8j//xLO5/bnyvCBU4TEjk3zTvWpuiFN4Ch4YGCtiyXo2lY4YEdQoaYEigkgW0voZGkqkFVtmUNb5DwLA0ipkTa5hPI9+YrjOV/fXiN/HzN1bgiTdXYk9QGK4xSykhc1RwKwDY4DDmYA2N8NNnCiVa4ccsXV5H5qA1t3ehq8cBDoURgUPbwmKr8SuPYlSZimn8YlhJSr2McOqNYx7+WLZ6HQb85o8Y8KQmGam3dRqdTue+QCAYxphkhKjChMAhxlANNr2nBEd/OkpLYosdpD3MksyOY0uHiFkEBqW9Ci8saEc/hM6pwE1nFdNXM/tcYGCNFlDUECag6Jx+YzidNpggFv2PnsqaxoJ9RM3NczXJW41UpGf+/hOzZuFiUQkaOjvR2NFpRqV7xSebdhCzKiHDyMiXXzfjMTTMT4N2TPc7710TrXpXKqZZgObfpel+ZAKEDQwTEgnkMQwjCidq67FSXHUN0OlGS6iPiWzI35XwVWZj3nbFe9E96zOFXT2PmOMRZmRPv/8hzlIb5qq9qpTOp+4w43/VXO4AhthDQtQGR7XCicYQkzUqaxuMCRwd1BvtnV34gdVFb4FDqazdxiFwKKxc0ACflEsIPh+PAxSjAse9Y36J/3joVxg9iXH0RY1ToOYgOFSbVGACxX0sSNNiyEK89/lxRtVrOSPpErUi3kfASIuYrYbNkSkMeHi9YRCBgECRWasKWoJWwDBxnE7RZ3KIeW0Va5q9JoeWZxCDjKRgHcps6p6nNAJrgmmjkENMLaUTzHRNOeeFF7DD08usGqg3NZd1dOE1poW6H9OzSxE8hM/Yn8+nZ9GyCAK72M/Mb+W9CBy6J8N0BLPWLNd8FgNoOtLWHBo6YEKl9AgZQ1uLPSznawqHYQmFDgJaTf9GlDMUqeFQqb/e0as0+lFmYb9c+iYeXrQE43m/5y9nkTkIjnI6v4LOJgBMp6rJSK0mdAsY9QYYZpUmaQ0HOCpq6g042hhe27u6LXAIGIY5mOIY5mBoyWJYscCRhQRmKoHnY7H3hBemMfX78bCH8D8GjcKgvz6LEQKGWgcZf/uROXpBwMKzwov1mXltBkOLYrz6QHSNat8Aft5PbEPTvs7rmsEqeGY2esW5nGQtMkcGEWvQCQobZiUdFr4WobfNjCQjPWt8hMlmmDFIJP/4aWoEUr56SCX2zLhTE7tfp4Z4Dit27UYzw0krtYZXYjIe4u/LmXKGSckJrgE0saCZ6C3gcGsYg/dlv15LA3vMmyAZVkYpHEj8ksFkGgSlcGga/xgyjLP5uVqN7YE+pqHO3JfWMuE5hhCThRFgZiwqr1XIHUFR+ujiZWbsxi/fWIYlew8gOa8I2SXUjWSLikqNGbWGf9odq3ZXiQEHQaFZjl8BpAHlzFws5rhhBv0YcBjdQbMbwNSnombzDIYVgSM+KR0BodHYc9wTf2II+beho/CjR36Nf3/kMQz4x/MYTNYw4KBj79cgWgJEDnlgnMIKHctCveeZ5wkeDa6dSHYREFj7GL8fkGnWF7f9FX7MOb1bVWt00CG8Xtdq+SeNGVXt1GqC2o6g80axdo1mrRMwjB5hzR0lMTeDGQABoBRXtfZeAvIn/DvqW5E9yMLVMhHq+Bo0cRKe4HcKmjpQyyxl/qbt1CmTzW8O4v3fp7m6WpvLLMhLUEg30dkCjbYKhyYs6t5UwwlCgcMKNRZzyNQOI2BIQJvRYfx98z39hn6T18t0nQGFBDbvUT29w1URyCwGrPx99dFo+sGjtN8sWYbPPH1xuaAcWUXUjZUEghb2Ezs4xgcLFLZpWKgNDmMGIGQaprIt7d0mWzHgKKQQtdLYaua/VlixwHHN9KckpWZSjKaantjPdrlh6ON/xv8zaoxZi/snT/wJ//uXv8MDf38O/Z8nU5B2+6vmkwUeIJvcP5YhhgC5h6LwZ4zVDzz3gnltl7Z6G/P9BIxt/QgqTQ28/1nruD8B8gBjez8BZdx4ij6lyswOWGs0kNmsnUUAil3M0pMsXLUrSBgKJKZxjMBQwcoxGvPxoyefpTNesqYvUkeIxgeZms1azt8LTr2K2NwyPEQtpZRY7Tcar3LvsxSgY6mxqJcGSnyTkYxmkpHh5Fi9zkOaQufNgGENUeC9CiDKVGQChVk2QQCSaNU1Aos0C79rtY3wWfSdV9VnwwxF68prMLP0BsFitSi/ahr2frFspQHHP1athnd8KrLyypCtpKJCb96y2MEeQC5ACCRWSFF2Ys2PtsAhsPBzpr+tbV3o7OyhdeP/A//rHRlBf5Kg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1" y="476672"/>
            <a:ext cx="2693793" cy="3312368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4" descr="Такая пойдёт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6390" name="AutoShape 6" descr="blob:https://web.whatsapp.com/f0d5b9b4-da3d-445b-84a0-f74eb72587a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75722" y="332909"/>
            <a:ext cx="5184576" cy="3476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Ф.И.О. </a:t>
            </a:r>
            <a:r>
              <a:rPr lang="ru-RU" sz="2800" i="1" dirty="0" err="1" smtClean="0">
                <a:latin typeface="Monotype Corsiva" panose="03010101010201010101" pitchFamily="66" charset="0"/>
                <a:cs typeface="Segoe UI" panose="020B0502040204020203" pitchFamily="34" charset="0"/>
              </a:rPr>
              <a:t>Мырзак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 </a:t>
            </a:r>
            <a:r>
              <a:rPr lang="ru-RU" sz="2800" i="1" dirty="0" err="1" smtClean="0">
                <a:latin typeface="Monotype Corsiva" panose="03010101010201010101" pitchFamily="66" charset="0"/>
                <a:cs typeface="Segoe UI" panose="020B0502040204020203" pitchFamily="34" charset="0"/>
              </a:rPr>
              <a:t>Светрана</a:t>
            </a:r>
            <a:r>
              <a:rPr lang="ru-RU" sz="2800" i="1" dirty="0" smtClean="0">
                <a:latin typeface="Monotype Corsiva" panose="03010101010201010101" pitchFamily="66" charset="0"/>
                <a:cs typeface="Segoe UI" panose="020B0502040204020203" pitchFamily="34" charset="0"/>
              </a:rPr>
              <a:t> Олеговна</a:t>
            </a:r>
            <a:endParaRPr lang="ru-RU" sz="2400" i="1" dirty="0" smtClean="0">
              <a:latin typeface="Monotype Corsiva" panose="03010101010201010101" pitchFamily="66" charset="0"/>
              <a:cs typeface="Segoe UI" panose="020B0502040204020203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Дата рождения: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17.09.1993 г</a:t>
            </a:r>
            <a:endParaRPr lang="ru-RU" sz="24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Место работы: 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КГУ «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Егиндыкольская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основная школа №2 села Егиндыколь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Егиндыкольского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района управления образования </a:t>
            </a:r>
            <a:r>
              <a:rPr lang="ru-RU" sz="2400" i="1" dirty="0" err="1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Акмолинской</a:t>
            </a:r>
            <a:r>
              <a:rPr lang="ru-RU" sz="2400" i="1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 области»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Образование: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  <a:sym typeface="+mn-ea"/>
              </a:rPr>
              <a:t>ВЫСШЕЕ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Год окончания: 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2022 год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Стаж работы: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Monotype Corsiva" panose="03010101010201010101" pitchFamily="66" charset="0"/>
                <a:cs typeface="Monotype Corsiva" panose="03010101010201010101" pitchFamily="66" charset="0"/>
              </a:rPr>
              <a:t>2</a:t>
            </a:r>
            <a:r>
              <a:rPr lang="ru-RU" sz="2400" dirty="0" smtClean="0">
                <a:latin typeface="Monotype Corsiva" panose="03010101010201010101" pitchFamily="66" charset="0"/>
                <a:cs typeface="Monotype Corsiva" panose="03010101010201010101" pitchFamily="66" charset="0"/>
              </a:rPr>
              <a:t> года</a:t>
            </a:r>
            <a:endParaRPr lang="ru-RU" sz="2400" dirty="0" smtClean="0">
              <a:latin typeface="Monotype Corsiva" panose="03010101010201010101" pitchFamily="66" charset="0"/>
              <a:cs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460" y="4149090"/>
            <a:ext cx="7606030" cy="224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самообразовани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/>
              <a:t>Использование инновационных технологий как средство активизации учебной деятельности младших школьников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data:image/png;base64,iVBORw0KGgoAAAANSUhEUgAAAKIAAADtCAYAAAA8/K6iAAAAAXNSR0IArs4c6QAAAARnQU1BAACxjwv8YQUAAAAJcEhZcwAAFxEAABcRAcom8z8AAP+lSURBVHhe7P11YBVpuu4Nn3++Pz5533Pes/fZe8/skZ6eaXekDbpxd3d3CBI0EAgkgRCSECJESEIgRpS4K3H3QNzdXYG+vuuusOh0JrTM9Mz07HOmuadq1aqVJfWr676vp57nqf/27DnwS47n34zG+Mf/J35E4Jt/mvi7gTjhDzUufsprfsw+/9vHBAf8lxr/bYQf+OeMp2NA+qEY/8P90PNj48fs87PHBD/g/4mfJ/4hIE54kMfE2P3Gvm7s9n9ITPAD/q3i2TfPlSXfVomx2/6SGPt3fonx357y0/2sMQE4E8WEB/pFjN1n7GvGbv+HxAQ/4N88vnkREz33Xyj+oWZlwoPNGP/cRI9/6G/8swf//ahtrw4qKA/xRAf9lxi/WNc89ked6PFE+/1XibHfi/+UGPv894XyWtXrxxzoX3r8IkEc/+NK/NDz/1VC9R2fPqOiyXd98X1Ht/OgjdnnlfFsdPmtKj5X6su/psb8W8f/AfHvFOTqZchjMvLd5/m9pL7+Nr5RlsNPn2FgeARDw8+4jxgWiW+fH/u7jALI7XwgMfLsKeOZEhPVmS8/z7jt/4j4xYAoB+O/VFDKFAUScPj9XrYqSPDojyreaAwRoGHuIzHE7cPcNsJ0PEAI+4aG0Ts4hJ6+AQwOD2OQcA09ZxCuQT4/NPIMw4yhYW5jDD8dYQxzO5fcPjLyHMOEWD4T/33nMz7lYwm+/Xe2/2CMg+h7Y6LXTxC/KEWc6AP+M4byXQTE58+oWqJkY5q4uE4uFOgEyhG+YJA7DBCcvuEhwsXl0CB6Bvq5HEI/t/UODSjb+rgceDqkLOXxwAiB42sFyIGRp+gdkNfJ9qeElmrIN1OA5/uJAsv/ZCkx/jP/pJgIuFfFRK+fIH6xZuXHxkRf6m8V3/AIquLbH3r0xxZVGduMpVI7JYXysUAoaqeoH9eH+bpBEtJPmPqG+whQJ7p6O9Da0cJoRnt3G7oHu9Ez2IOm9qaX0djWiGY+3z3QSwCHCeaI8ncEwPbuXnRSOXsGRUWZzgnoiKgic/hTxjO+v1Jz8jOp4uX34Wf6scF/fxbfgW9s8MkfE/+UNeLYmGjfv1V8H4iS4l6q3ouQGm4UQBCab5RUOyDwEaDewQF09fehu7+bADahubUSjU0VKK8sRFnFY1TWFCtRVlWIksrHKK+W9dGorKsgcB38e6KM/fwbfWjv6kEbo6NnAJ39VE1J1/yBFAgJoCy/BVFC1vkNVN+Hn/PHBv/9Wbz8PcYHn/wx8aOurMgPOh6AnyMm+kCvioler4qJ9v9bxHcBHIVvbIz9zYb5eIg7CXh9iuoxxQ6K8nURvDaCV4uKqiI8KcxEdlYMEuICER8biISEYCQnhzEikJkZi/SMR4hLCEF4hC8iIv2RmByFnLxUtLTXMxV3orO7FW0dbVTDTkLYTUB70SNpnAZngDDKCSD15qhKT/TbEUTVd/oHxt8dxLEHdvxj1baJYvx+/4jgMVNCPs+E8HEnWYoSDdBU9FL5uof60MGU297dgpa2OtTWFSMvLxHJScEIC3FDoJ8DfDyt4epoClcHU7g5msHN5TY8HljB96E9vNzt4HjPTAl3Vxv4+TojPj4EhUWZKCnLRV1DORqaqtHcVs+/30RlbCfsPegbFKWUNC1153OlLBiW4GdXPq8s+XnlOyjfjzCMvaz4927q+XGX+F7A8HOF6sCOXR+7bXyM3+cfFi8+i/KbvIBwtOaT2o8h9RrVr5cQdDHltvW2o7mzEbX1pVS+DMIXgogQV3h7WMP5rgEcbfTgYK0LG9NLsDDUgOVNTdiYXcFdy6uwNdeBvfV13LO+AZd7JvB0sYSDnRGc75vC1/s+AvydEBnxEJlUzJycBBQXZ6GquggNDZVobqlFV1crlbcT/UzdIzRMw1RmOUFUIZ9d+Q4M+T6SqpW6VlSfj2V9ImD+VvEPrRFHv/Cfb/slhxy0l6rCgzjIAzf4nC6VbraXStTd04HOnmamzmqUVeYp6TXQ3xn37QxhaXIZJvqnYX7jNCwNz+LebS3YmVyAlREhNDwH0+unYHb9DNfPcx8NwqgN61tasDLWgoOVPtzu3aJiinLewoP7xnC2vwl3Z3N4PrCAv7c9QoIeIDrcG+lM60VP0lBekYeGxnL09rVjeISOe1gc9YuUzbNKBaV8p7HHQBUTfX8lJgDplTHR6yeI/wPiTwgFvhcxxBjgB+4bGUIXAezobUVHdzMaW6poOHKRnRGOAG873Lmtg5vXT0P/8hFcO38ARlfUYHbtJKypgHeMLnB5Hra3LsL6pgZM9U4SxFO4feOcAuMd44uwuXUJjhbX8JBp28/FAp6Ot+D7gPDdvwm3+4bwcLgJV3sD2FvqwNpMC7Z8P3srPQVUn4c2rDv9UViYhvqGMnR0NqOrh3Vlb7dilqSUGBYgxciM+f1/8DhMBNyrYqLXTxD/EBBVbz52fey28TF+n39EyOcYofoNM80NMQTA9v4etNK9tvW0MgXXo6L2CVIzohEU5EQwtGFw+RCuX9yPm9qHYap7DBZ66rDSPwOLa6dhoX8O5npnCSXXBcpbmjAjiLeunlCAtDO9DEera7hvoUvojOHrYo6HjibwsL8BV9trcLmjCxcbHThZa8OZ4WB5BXbmF2Frdgm3Dc7i5tVjMDU4BRsLbXiw5oyJfIgnj9PpzKvQ2t6oNBP1DvRRDUevvoz/zVUx0W8xIXCvioleP0H83UEc++bjH6u2TRTj9/v7xLc/pHIFhAetZ2QQHf29BK8DTR2taKXKNLdV4XFhIiIi3ODseBOWty6MwqdzBJbX1XHH8DTjDMwJmfHlo7ilrQ6jy8ehfXofLp/aB61ze3H1wkFc0zwAHY090L90kEqoCec71+BOtfOi+nnYG8LF+hrusYa8b34FDgTMjvuYE25jbTUY6x7BTZ3DMCGAFjdOwVxfHRYGJwn5GZhwH7MbZxWVjIn0wuOCFDQ2VhLIBqbrHnoAaXjniSbNPN9wnaG6IvSd3175bxxoPxSq1/5A/GLaESf6cBPtp4qJ9v9rg7+9EqPtbPzRGUrxzsdS7HeP9KOlrwvNXV1obGtDU0uDUoNlpIWxTruFO2ZS7zG1EoI7okaEwOzaCdy4dAC6Z/cQvF24rnlQqQPNr5+F7rmDOHVgE3auX4DNq2Ziy5qZOLhzMa6e30NF1MT925fhZKWNBzQ0boTS9c51wqivpGqH21dxlzWnnfElwngK1y/sZ+rfg6sau5WlPpX4hibVWOsAbl8/QbU9RiCPwsL4LNycbiE1OQjl5Tmori1CD42V4qL53YdFIfnfKHRjfh8FLCqnQDoetp8h/rcHUQWfAiBD9fdFIRSV4DapoeR6b2tvF5q6CCDTWltXM6pqChEZ7oF7hMT29iUaCzEdZ1j7nVMAvHX1KAyZng20DsJIS41qdVKp+STtmjM1X7+oBs3jO3Bw21KsX/IFNiz7Eif2rYKe5j4q3Ohrja4cVmpK06vqBIom58Z5pnUNJa2bXiX01yXFn6LCqkGfkF85vQM653bCkO9pfPkwrp3doYQAaUEgrY3O4DaNks1tbQT53mMtG42qyifo6GrH4NAAv/NTRRFHvhFnLUbmuyqonJhjHv9c8YsBUWI8JGPBGLv+qn3/khgPoqq5SpYCYf8I0zEhbO+VdNyJZkLY0lGH4pJ0hAQ7wvmeHpxsdeBqp8eaTQ+2JpcI0QnFlBizLjRlWrQzvchUqqvUe3YmWlSnM1SuAzh3eDPU962F+t41OHt4Iy6pb8OVUzsI5yZcVN+MK2cIEdXNkBALjLeZXq0NL7wEUdL7jYtHcEvnuAKiodYR6FEZdc7sVv7OdaZ5o4sHcItQGlyQ9X0sF9So2CdhyTrS6uYFeDmZIiU+ANVVeWhvr0FffxeGhof5GzBNMxUMC5j8TwHmxW80HqKfI/6b6sz/uWIsLD8U8qUm2vZ98WP3+7ExFkK5Xqy4Yi7lykj/s6foorts7ekZrQlbWxh1KC3LQICfDRxsr8DR+hJsjM8wFR5QXPGNS2pUpH3QPb+PNdsxKqSGAqcYj3vm2rAiSFZUNXPCeOPiYaZrgWYnbl05Bluj89C/sA+axzbiGlOsERVNaj5zmpc7xhdwjypmy1RsZaCB23y9sfZxpvx9SsqX0DvPdHzxkKKMUgpondgOHXXCfGYXdE9tx9XT27jcCu2TW6B/fjfMrzFd8zPeuXUeQfw+VeUZGOhrQy9dtQIjfxhJ0k+VXo0E5sXvNB6inyN+9sFTrHe//cBjYixsY2F61fZXxQ89P1F8398de61VGniVS3P8YfoIYftAL1p6O9HQ2Yqa5lrUNVQwjeXhUZQbnOy0YXr9CHROb8K5Q6twgYomB16XxkP/0iHoUZ2MmYptqYBO1tfpaq/CkeFwm6rI9GxJdTO4dBhGjPt87E4j4mSmBUPWddon+XckxRIeLfUtikKeObyOsV4BzPLGGQLJGtL8sqKUAuHF41txXm2TooamNEUmTOWKYl44DL1zrB/5uXRO7oDW0Y24fJyf9dgGBUqDC3sJ9AGY6h+Fu4MhigoS0dvdxDTdw5JkmMdUQBz9fV7GGIB+rvhvqstSP1f8VFWUUH3B8Y9fte0vjYn+jgIhV5RUTAgH+cP3PhtBW38PWlg3NbY3EsIqVNeXoro6D7GE8L6NNm5o7Ybm0dW4qLYWl49uhr7GPhhSja6d30UQ9+P65SM0B6dxly7X1c4AbncN4WprAJubF2HC1H1L+6hSw926cgQuVLpQVzN42V5nGj2M66zxtJmaLxxei4vHNkFbUjSB0RPzIQ6Z6dWIr7M0OK04aCerq/y7Fwj2EWgRtjOH1jPNb2fKpmvWP68AqafB+vHkTv7NDdA8sgEXDq3DhYNrcP7AKpw/uBxXz27Fjcv7YGN+EakJAYSxHsNP+3k8qYf8fRQDJ9CMqxl/rvhvYtnHp9e/JlTg/JRQQfF9z/3NgvBJCpIrDNJBQa4PixI205Q0tjegrqkCNQ0lKK/IxqMIN5oSTardHlw6sYHqsh7XTu+EEQ+y6eVjMCZEhpeoMLqHWM+dhq2plqKCHvY34XXfBG62N+DA9GzDFGyqc5QQHlaad1xuX0GUlzVCHpjBgmp2jSn0ktp6XDyyjkZjJyzpwm1vnlPMhh5rxotUSE0qmyYh1eH7m19ThyP/xn0qqjlN0mXWmsd2Lcfx3auZ9lkbEsSb0mR0RVL5fmiqbca5A+twlsboJF36qV2LcXzHAirqKlzT3AET/ROIDHmATtaM3zwbwtOnox1rxTFLkp4IpL82fhFmRQXF9z33c4fq70sjtcQAT/ke1kUtfd2KM65vrUd9cyVq64tQUpKGyDBX3DE5D72Lu6h6O5k6txOYXbipSWfKOk+XSqRHaK6eZV0m6nLpgGJW5AqKvSlVy4Kp+bYO7t66CBvDc6wHz3F5GtY3TsLF4goiPa0Q4WGJO9dPQef4Zpzfv1IB8Tod7/VzYjx20vnuV8yHPk2I9smt0CKQGlS1EzuXUOnWwcbgDO6baipNR6K0V/iZ1PeuokJupKruYx0rhuY4rp8/xPS8A+epnMe2LcTx7YugvnMpjm2fh9P7lxD27TDSVUOQtz3aGiv4gw3xtxrh7yQNOBOD9NfGPxzEVwHyqud/jlD9bVFw6aQqEHaPDDMd96GB6bimuY4QVqOmrgjFRSmIj/aENQ+wiS4dqjbNAFXpGms1wwsHlZQsUGqx7rp8YhPNxl4YaB2COZXO2kgDd2lUJH06MpwtdODB9Otpdx0PrHTgYEYDYnIOnnevI9bvLuL97fGAymbIv69FsHQJ5CXCePHwagK5nfXjbqouAacLNrlyCLcuH8RNlgH6GrsI1Wqc2rMUZtqH8cBCC3dvnoUZU7go6jkCd2rfOtabO1lD7ldU8Yr6Llw+tpUpej1O7FhCGJfgyOZ5UNs8G2cJ49UzPJn4HsE+9mhvqcDI0wEM80eT7DG2l47EeKj+kvjfGkTpBiUQdr2AsLGnC/Udrahrq0dFTREKC1OQkugPW4tLuKWnBhNCeJUGQpzohSMbcZ711sVjTKHH1+HyKdZyp7bgyokdNABHYH71ONXuFN0t6zS9U0ytF17C6GB+CXeohDYGJ5lONeBkeRkehDPQ2QSBjsa4R7U0PLsLV46sxxW1dbhBCM0uH4DlVTXCxb9NtZIQ0G5fPaqEpd4x3NDYQYiWKcA6mp2HHf/+bZ48hpr7cEnMzJHNSqrWOrGTn3MnFXczy4strBHX4SRT+ZFN87B31TQc3zqXpcFqKvtmGOgcQmQo03RX87fll9TVhIc/pRLjofpL4s+6gY2F4OeO8UBITPTc2NeMf258/NB+/M3AE3i02H6xTZy9fFepC3uGB9E51I/Wvi6qoUDYgMq6MqXb1uPsWHg6GcP8xjGYXmOxf0Lc5kZcOkqnfHCtUqed2EM12bMYpw+uwJkDK3Fm/xqc2bcGJ3cv48HcwFR6kNCcIBiX4WlznWlYG/duMX3qE06aDXvWfnZGZ+FgokkIb+KRlxW871yFPZ83oNJeObwG16i0ZlQ+2+vHFbjuGp0myOp83WmCfQlOrFvvGp+B/a0zuH1Njeq4CjdYPty/eYZQc19CepOlwtVTdM3Ht9GsbGYQwMOboXFoM4HcSoDXQX3XMqbqBTiw7mum6fmsI1fi8sktMKeyZ2VEY3hEzAvVUH4//p/8tgKRoPTtf+Mgk31+RPxZ883YA/tzx/g3f9Vzr9o+UfzQvhOBKN9Tek/3P32K7sF+tBHCxq4W1LbWorqxCqVlBSgsSEG4n6Nyme22/hHc0NxKEDcoB+fswVU4vW8l1HYsxpEdi6DGgv/47qVQJ3zHZX3nIqbT9bh16RAcCJ2YEU+ba/Cy0YO7lS7cmJZl6SFBMB2Mz8P1thYiHpggNcAej9xvI+S+AVwJqY24Y0JkxnR9mzBaUeEESBuGA9O6h60OvOyvwsfhOtzuXKbqasKOAN6kaRIVdTbRgIsp1ZHg3rq4n2l/H9P8XgVE9T1rmbI38XPL95JmqLVcX4LDm+fiwIa5VMkVOHuAhoeu3ZdmqqmplE56kL/1aN9F+S1HMRQLM2pj/ulA/L7nfkr82L+hel7pDMp1GTnXMzSETqUDQxsa2ppQ11JHl1yFoqIspCWGwNPRBLaExJQu+MrJ9TxYyxVjsH/DbOxYOQ371s8idEtwcs9yBcKTe5bhgtpapfnlts4x2Oifpnqdg6vVFXjZXYMrU7Cz2UV43dGFH1PxQ2tdeFpqK+uhVN4oNzMk+VgjxfsOEjwsEO9mjmBbPQQTYI9b53GP8FmzBjQ5z1rx/C6YXNynAOnENOzIevPh3avwc9AnkFfgYKoB44t7YHplv/K8M5+3pjLeYv1qeuUoQVWD0aVjBG0rjmxbBbXtK3HuyAZoHFlLdeTjzTzJNi9U1k/zxDMxPIucrEfo6+scHQ4rzTo8wwW3f3oQxz/+vhi77/j4zn4MgU0Vqu2KMeHOSpd5/oAygEkgbO3uQEM71bC5AVUN1aiqLUVGehSCfOzgYKXNWu8YdJiexAio71qM7Su+wKbFU7F33Uwc2boAauI6qYKn9y5jSlyjNBLfurSPIKrBmobF0eQClfAqvGlIfO/qI/D+DQTd10cAH4c5GiHG3Rwp/rYMO2QF30fJI08UR7ujINQJOYH3kOJpiUQCKRFhrw8XOmMjOmadw2txhQZF7+Rm3NY+SOUl8JbSMC7Q68JdYDShMgqM2gdw/9ZZlgGnYEKDI22Vt7SOsMY8SXetznp3G45sX4FDW/k9DkjJsRln9q7F/rVzlO95ct8KnFffikDve6itKcHQiDT5fwvb2PU/iwmO10TxD03NY2Oi/cfGRK8ZG2P3lYZpJbhdAFS6NzGkJhQlHHz+TEnJLV0daGxvJoSNqKyvRWVNBUpK8xEV7o4H967D4sZxuk6pn1Zi39rZ2LRoCjYsnIw9a2fgwMY5CogndlERmZYvEAod9U1MfbtgqrUf5nSc1jQs7haXEehgwDBEuLMx0645YtxMEedpjsyAu8gOuY+8CCcUxrihMsEbdSkBqEnwQWWsJyoIZGnEA2T72iLb2wapTNkRVE+n6ydhRjNzjY5a5+BqXDu2AaaEX2pC19sX4UEYfe/pwc36EuyNWWue38469SCczc9TFamG0qni0kGam/0E8zgd8j6oEzy1HSuwf9MinNi9GpqHmbp3Lsee1TOwf+NsaLAevm+lx5IlDW3tbYoajioif//x8I2NMcfo++JvDqLqjcauTxQTveanxNjXj/9Ooz2RR0EcUtRwBO29NCdtzcqlO2muqW5kWm6oQdGTDPh6WMLW9CxuXNgOjYPLCeEsrJ/3KbYu/UJJx4e3zCeAS2lKVtGcrFSaTrTobq8SxJsaO2F8YTdMWY95Wl5B+INbCHa4gTAnI8S6myGZqTcjwA65BLAo6gHK4z1RneKLhswg1KcFoi7ZD02pgWgikE1JfqiN90ZllBuKgx2RTyDTCGMkYfSkwbmvrYa7l4/A5vJhmF/YC/OLe3GHDloMiiNrQw9rLarkBZqiYzDS3IG7huq4R1W00KUisu40uXyIcQQ3tdQU03J42zIcYEreu34BM8AauumNOL17JWvGeayL18LCQANF+Sl00B3oHeh/CeIzMTDjAfyJ8bOBOBEQY58b//j74of2Hf/82McSkpKlfVAFoTI+g65FlqKG0ru6tbudNWE9qmhOBMaGlgbU1JYhNSkMTjQWJlSQS0ephGu+xIa5k7F92Qwc3DQfh3hQjm5fpNSE0v52eNNcqO9YCA2mZv1TdJhUppvndtD1qiOYaTj4nj6Nh76igGm+dxQAn4Q7o5hw1ST5oiUrFO25YWjJDkZTegBaMwLRlhmMNkLZlhqgRDP3q33kgYoIFxQFOSDPxxYJjsbwFyN07QRc9NRxX5c1KY2Ns+EZPDBhPWlwCvYG6vCkKrrdPg8LHRoerT14YHYOLmYaMNdmrcg0bUwgpfHbhGlabcdKbF81V4l9Gxaw3FjLE5FuevcKpbnqNp18bkYU+of60D8wwFpREOJvTpTGg/VT42dVxImgmChUQP2lMdHfVIXyPONlR09uGAVQ4qkyzFOGeDZ3thLEBtTSoNQKiM01KCnJRoi/I8/807iivh7Ht8/G7lWfK+npMJVCQDxI8KQu3L+ez63+GvtZQ53YOh/aLPIt6VJNqIjmF3fDjY7W31YXgXS1MQ9uMg3bIjfYHo9DHVBKJaynCnYQQIm2rOCX6105YejJCUdfbjh6ZcnozAglkIFoSfZHQ5w3qqLcURbmghxPa8TYEnQ6b39zLTw0vgB3Yw34Uol9mJ6djKmahqfgYalJMI/DnCBa8wTzseVzJmeVEuKm5l6lkVx6+OhpHMLu9YuxeflsbFs1G/s2EsZ9Yl7Ws05co/SPzEwJRW9/jzI6UKZUEYgUEF8cGyXGQjZ2+/fE37VGVIXqzSd6TmLsB5woJnqNKlTPK7UhQwWiXEceeDaiqGGHNNewNqxvbUBdax1qGuUqSilKCtPg62YJfc09OLZtLo5sIoCbZrFGYtG+fi7dsgQP0rIvsHH+ZEI6DYfWz8TRjbNw9dh6GJ3eCkP1jXC4fhR+VpcQZKuNMPurSHQ3QZq3BfKYkiseuaEh2Qct6aJ8IejIDkV3fgT6Hkeht4CRH4mBvCgM5EdhsCAa/XnR6M6OQFdWuBIdGSFoTQ0ikD5oiPVGWYgz0h/Q8DibIN7hJoKtdPCQBsnn9iV4sl50pDI+kNqRKdn26kHcJoyON0/Ci0p5V/+EUjOa8ASSqzWWemdx4egubF05F7vWz8c+uubDW5fgFEGUfpPaZ3ciPsYHnd1tGBge4G89RgnHHqN/NhC/L77vNeOfe1VIM4NiUBQQnypOuXuwlyalTUnFdVRCUcPq+gqUVeQhKz0cNmaXcObAKhzdMgdqm+fg6Dam423zcGDLPOxZNxtbln6OLUs+w84V07Bz+RfYumgS9q38Aic2zsTl/ctgRZfqbXYWwXZXEHZXB5H3ryHZ/RbyA+1QE+eJllR/NKf4oZmptzM7kgA+Qn9hDAYLuXwcjT7COPQ4BsNPHjFiMfg4jttiXkZPXiR6cyPRkxWB9pQgtCT4oSLUBU/o8gv97JHlZY14J2MESXvlTQ3c1T0Ke9aNDteP4d61w7hLGG10D9BEXYALVduBgNpRLcVdW+mfhfm1Czi4bSW2reWJuGsF9lIVD25ZhqN7VuPyuZ0ID3ZRBvMPPxtm5pErz9KW+N3jo8R/FRC/Lyb6m0rbFkP1mOy9BFFi4OlTquEgOvu7lUmMGqiEAmJNUw3Kq0tQ8CQFwYH3cIOF/6k9y5iWFxJGmpKddJF7l2DfltnYuoL14sKpWL9gMtbP/ZjxITbN/wiH10zH+V2LqIab4ESFCWXqC7HVQvAdLSS4GKIwxJ6mw4MQCoCs+1gHdhOo/kKCVhSPoZI4DBVx/UmMshwpjsOwbGcMFycwZD0BA0VxCqyDBHKoIBZ9WQQyk6mbQFZHuKEsmO474D6yHloj6YEpAq116bDV6bC3467OITjdOI77+mqw1NqN+4TPy+oi7nKbg/Fp2BqewK3LrDONtKF77gj2SimycwWhXI5tVMj9W5dB89Q2BPjYo7GpVsFMNX6Fh+TPj9NPBVF1/VAVqgP5l4b80Ym2TxTjP4wqfui58X9DLteNTqEhIV3cR7cp8w3ysRgUmTWrl+mkvbcTjW1NqKdREQhlQqOyysfIzoyBt9tt6GrsZl0kDdSLcXbfCpzctQTbV3yGDYs/wfqFk7BhwRQ66E+w8ut3sGXBJziy7mucpWrqHV4Da83d8KBB8Dc7j+h7V5Hta4XSSGdUx3mgkTWhmJAO1n7dkoapgL0Eq5fQDZUKbAkYInDDJaPrwyWJfJyIkdIkPC1LVpbDJUkYKuQ+T+Ix8iIG8x+hOyNMUcdGpuuaKA+UEsgCv7tIdTVFEFO0LV288fH1sL+yFw9uqOH+tQO4c2U3PKmKjqwVbfiZH1hqweSKGm4rY2HOQUNtO47v34gju9cQyiXYu2khzh3dAG93a7TwtxMdlPEs0qtdudTHGNvJWLZLyPqPiX9op4eJPtD4GLvv2NeqQqkF+ZwqRP1GARx1zkqPa565kpZlIHxLVyvqm+tR10ST0ljDtFyOJ0UZSEkKxj1LXVxS38zUvBwX1FYrQO5jDbht2WfYvHgytnK5nel4O9Pz3tXTcWD1NJwhhLoHV8GCJsWNNVeIlRaSaU7yaU6qYz1Qz3qwgRC2ZgYpEHYx7fZQCXuofD1UQgFxUOAT0MbESHkK4UsmhCl4Vp7G9RRl/WkJoSxKpGImKOsC5eDjWKbrKHQRyNbkQAXIirAHyH1oiXi6do/rx3FLbQ1Mjq6Cs+5+nixM1zr74GR0Aq4WF3HnxgmCeBG2BmdxS5um5vo5GGip49LJ/TjANL2bEB7esRRnDq+Fu6MZmqiIPCIEjTCOgW18b/dfHIjyRuMfj41XbR/73EQhEKqaaSRUbYWyVK3LZJbKxJeD/cpkSI1tdMr1Vaitq6RBqUB5VSHyC1IQHeYO46vHcZWGQ+fkJmgdW4fTe5fixA6mqA3zsGP5l1TGL7Fr1XSalOk4vHE2NKmYN89sh53OEXje0kDkvWtI8zRVUnFZpAvqk3zQzDSsQJgTis68CKohaz0qYV9JPPrLmG7LqHxlVL3KVCVGKtK4TMOzqnRl+ZyPn1dkEEQ+X8bnyrmPopCjkIpyDhYmoF9StdSQOZFoTwtGfexD1o5OyPe5gzh7fTjSId/YtwQ2GlvhRQAfCIzX1eBy+wIcTDSUKzMOJhdhfvUkVfEcVfEsdM4cwplDW7BrHWvkrYu5vgau92+hhSXNcxl2SkUU4FQwvgTxBaC/aBDHf4Cx+6meH/94ov2U4Ha5gqKqA1UAyqRDMmhcpvHt6uslgF3oHuhGW3c7GpuphA0EsaES1TVlqKh6jNzceLjxBza9dpzucS+uHF+H62e24QJ/eAFw44Kp2L1yBkGchq1Uw0N00dLF/taFvVSVMwiw0UHsA2Nk+VricYgdyqNdUJf4EM3pAWjPDkGnNMHk0vmK0SAsvVTEPtZ/A6UCIVWtgupXISCm43lVFp5VZuKb6mygJkdZPq/KwdOKbEYm9yGUDFk+FUD5OgFZ0rjEAM1NT04UOtND0J7kh7oYT5QEOyDR4QbsmaJvHllF5VaDjznBY53oeOss3K2uwN7oNNwstamO52hYZGCWOq6ePYhLJ3Zj97q5OEAHLT3CBcT6ujIMDfcRtNHU/K0qvqgL/xIQVd2/frYYB8tEb6qKsfv9lBj7fgKeaupeBUg+ViYzp1tRBsX39ynXk6XJpr2HILY2MDXXoL6pWmnArqzKR0KsH+5by7iP09A+uQE3zm2H0fldTMGfYd3cSdi06HOsn/8Z3fLnOLhxLk7vWaF0XnW4yYNopokIJ0Ok+1kjn0pYEuWEmiQPNNCYNKUHUQ1D0JEVhi46XYGwn2m0v5Cmg7XeoMBDZRMVHCGET6sy8E0NwavO+bN4JjBWEUYlCGt1FkaqMl9Amc5UTqXk3xpkqh6gOg7kxWCArrwzLQRN8T4oC3WkMl5XUrTN+R3woxK6mZ6FvQHV0VxT6RThaKqJBxY6sL5+lifkcdzQPIKLR1kr0rQc3roIWie2wsnGAJXl+RgY6hmdq1tMohxLAY9L5dgSxJ/ak/vPXPNfGz8HiD/0/Nj3U6VgZWJzLuWxqm6UtN07JFdRupSODfVy9YR1YQ3VsLa+EpWVRSgqTqMTtIMND4K+5i5cZG1oorUPZ/Yuw541M7BpyRdYM3cqVsygS543GQfWzVIGHllePaaA6G93FfGeZsgOvouiKBdU0h3XpnijIS0QzYSwXdQwhyk5jwZFaaphTSgQssYT8zFMeIaZcodF3QQqwvWsOpdB+MbE85rRbSOV34I4XJGuxAhjsJiqqNSOXBLGvtxo9GfzPbMi0JoUiKoIdzz2tYOXvjpun9gIN7plbwtNONExO5mco4O+AidTwmmlCxuqosW1U7h5UQ2X1LZC4+AGwrgMl45ugRkhzcumix/qwuBwv/K7K8d9HIg/NX52EFUfZiw440P5sGNioucnfMylfGF5HyUFv3isUkVVipY5CyX6hp/SKQ+jc3AA9QSxrKYSReWFKCwtQFlFIYqLs5GVHgY3RyMYXDkIjSMroa+xXekmr75nKXas+hqLv/4AC798HytnTWaano4T2xdRMXcpIIqShFENU32t8TjCGSWPXFGV6IX6FKphRjDaCGEH03FnPo0E1bD7yWhKFhAHxP0SxBFxwqz/FKBepN2x4H2rgtkvQMwaXadCDpdx/3Kmc6byIQI4+CQJ35RQWQuTFOMiTro7g58hNQSNsVRFuukUx5twvLQf9y7vg+/t8/C2ughHZoKH1trKtXFns0u4a6ShDOIyuXwU2ie249xB1sv7VkPj0HrontuPiCA39HU3YnikF4MjQ6Mnv6RhCR6TiUD7ofjZa0TlgzAmek4Vqn1ete/4bUqbILeNBV6+vArGsY9lAvMB7izRSxC7h4fQOTSA1t5O5ZJeRW05KmR+6upClBRnIiPRF3amGqyF1vMHXw6jS3twhc75GBVgxexJmP/lu1g+axLWMTXvW0ODwrpR0vLd66fga3MVj9yphkH3UBTtilK65CrWhvWpfmiU68V0yZ350aMQUg17qYYCYr/Uh1QwUcIROmIFRFFFQiVLqf2eEq4RhgpCAVDiGRVR4rlsKx+tEwXEZ2XpeFZKY1PC1xPKgXy+J2Hsoyr2ZNHApISgNsoTxQH28L95Dvaae+BuqI4Aay14mJ/HA6Zmb9a694zOwvbGKWYF6beoBv1zrJkJ46m90vt8HS6r74KtmTbKnqSgv7cVfYO9POllLggeKx4HOXbfgUy17QfiH9J8M/5DTLTP+PixIErIpOnS3Ut6YPcSxLa+bjR0NKG+tRZ1TZU0LGVoaipBCRUk2scaVlcPQ5suWfPQSphqH8Kl41uwbdVMLJv1CdYs+Bwr50zGunlTob59KQzO7YbppQNwpcMMcTBAEl1pHuuv4hg3lMd7oSbZF43pTMvSmYEuWSDsoRKOBo0ElbCfteEg4RsS8BT4xAmPxnCpNNsIoJJyRSHFoLyoBxUjMwqhmBqBUIzNU6rpM1FGgbg4mamZaV9pZ4wbbfjOjqYqhqEuygulgQ6IsdbF/Yt74Hr9KLzNzsHf5gpcqe4StvonlM4QZswQ0iHCSPMALh/fqiiiDCe4TChlwqcALzs01ZWgt68TA/yNZSQkf/rR+HuCKC+eaPuPifEfYvz2sfuqYiIQVTWhal31WM5Q+XFkMsrugT6098pA+Xo0tVWjsaUM1UxxhQVxiAlxhru0o13ZD819S3Bh/zLWRQdwat8abF89BxuXzcC6hV9g7dwpSm2oc2wzDM7shJW2GrzoMKNcTZARaM+07MK07K6AWJ0kINKksC5sZ13YJUpIBewrTlAg7GUdNyjAEZ4hqqGiitIUI6ZF0jRrxyFRyxcqKUCOKuSL+lEBMYsh69/GKIzSxJOCYWkI5/s85d8aJIg9WVFUxFA0PPJGeaAj0p0kPe+Fy9WD8LfQUGpFT0stOBrTvBidUjr2Ssg1aCPN/bhCEM/sX40DG+YrXd90z+yAjYkWslKj0NxUi/7BPuUqlhw7JX7JII5901dtG//82BgPooTUhRJ/BqNcV+aP08l03NzZTKcsw0OrUF37BGWlGchjqoqLcEOAmykiHa8jnIpgdm4HDE5vY9rdiyPblmLn2nnYtHQG1i/4DHtWzcK5PStx5cgGGGvQLRvSpNjqIdnbGnlhTngc+eC7IGYEMS0zHb4Asa9YmmqYLgnbABVPIBSoFHOiAJTC1EqIpIGaAKmaYoal8VoFIvcTUzJqZkbNiqyrHovrHubfUUIaxPn6b0GMRFvyaJ1YFeKCPHdzPLx+DHfObUWgxQU8NNOgWdGCq8UlpuUTuK17CMYX98LkioC4j3XiVhyha962bLrSanDu4CpcPbePtbUFiopy0DfQgxH+7hPOu83j9GPib1YjSozf/n2PVdskVIbk+0LAEwj7h0eUpQA4+ngYfX196OjsUGrCyqYylFTnK1dP8nOSUJCbhMyMaKQnBiEt+D7yvG6j3N8W8fduwOPmeSrebqhtWYLthG/Tsq+wecmXOLxpEc7tXQvdY9uohsdZU2kh2sUEmYF38TjcEUWRziiPdUdFghdqU/3RlBWClqwwtGVHsjZkXSipmKANsqYbpnpJKPWeAtDY9Dqqjs8Iq8RTvkZS7tNy7l/B1zFGqghlNZcvQtafvVDHp/J6RWEJNVP0U6lF82LQy8/RwRqxJc4f1eGuKHhojYjbl2B5chMeGqgjyEoTHkzRXgTR/oY6LHWPKONdzHUOQe/MNuie3IKjPDm3r5hNAyfdw6iMhzfj1g1NZKbHoKu7lSDKVE08jmMMi2pi+B8TfzezMn7bq/aRUHXzf1Wo1E+57deg3CZsRAm5nUN7Vxfa29rQ2t6Bxu52NHfXo661DLV1RairkihERUU+yh4noTDCFQmWl/GYKbYixBExDjehp74du9fMwraVM7GJLnnXmjk4QjDP7FkLwzP7aVLOws9G1FDVyZX1YTRBjPNQFLGKNWJDZggds7jlR+guTCCIyQSRiqXUenS7XIoBeV5DV6yomzRYS81HmAif1HrPCdVzwilXVeS5kYoXhuUFiC8BlNcrIHI7XyOvf1pCiCXVizGSBnT5LOmhaEnwR02kBwr97iLxvgHu0bA40T0H0T37UBmdDU/B6eZZ2OgdI4iSmvfDTFuGoW7DiZ0rsGfdQsYi7Fm/EEd2rcKVC0cQ6O+Czs5GHr9xjdv8TxmIL+s/Iv5uZkXe7Psev9zGmAg+VYxNwXJjRIFRbv/V2UsV7OlFN9VQFFHuZdclnRz6WmhSKlHXWI7G+grU1ZWOgpgbi1LWdrlOhkiz10Mp1THTzw76p3ZjJ9VwK0Hcvno29jBF71vLdEQQb57dTzXURpyHJbLolAvCnfCEalgU/YBmxR2lcV4oS/RDDQ96Wx5TIt1rL5Wtn2ANCUhVuRhmPK3OJYR5CoDSLih1n8D2jKAJeM+ogEpQ5Z4pxmS0GWfUNct27selKp4JnJVUQrk6wxpRVFXpIMG6tJ8mqTePzj0zHC1JgaiLeah0isj2tIAXjYnN2a3wMT4Fb8L4wPgcrHQO445MVyedfLX2wfLqEWWOH/VdK6C+ex2O7VyD/RsXQW33Kpw5vhMO9uZobq7msRsP4j84Nb8q5M3GP55o26tAVNWBY0FUrUtKlhAoB+mUB2lUemhUZK7rpnZpxCaAjVWob6hGNZ1eWVkuyjOjUBnqgPwHRshyvIEnTM+pvnbQObETh7Yux66NiwnjLGxcxNTMH/7qsR24p3caEVTNjAB7pTYsCHdWjMqTKDcURLuhNDEAVRkRaMyLRysdeVdJGnrKMtFH0AZZHgxVFzDyMVL7GM9qHo+CWZmjgPiMID7n42+q8whVLqEifFyOBlW0PEtx2SNlBJV/8zlB/YYQSgiMyqU/gqiqEwdZJ/aXUI3FqTM9dzM9t6axToz3RSUzwROqYjgNit257XigpwZP07PwpGu2lpkkCKGV7mGYaO6mg96La2e2KlOSHNuxGqf3b8LeDQtwaPtynD6yHbdNrqG+rpL4SSr+K0AUE/Czxhiwxoa82fjHqvjOPoyJQJQYC6MqVBC+BJIqKTfekTt7dlAlm1sbUddUo3T7quWyqqEEVVX5qM6KRlWgHXId9VHkY4FcH2uE3zeGJmufE3vXYwdT0NqF0+gUF+H0rjW4zrPfy/wKYbVVzEkBAcwhjHkRD5AX5Y7COF9UpEWgPC0SZYzi5DCUpIShJicOjQUpaH6cijbWqX3leYSyAANVBazxHlMdCWUl4asQAAlp1WOq5hM8qy3EszpG9RMqYR4hzGawLuTyKSF9RkC/bcoRVZXnRg2NXDKUS4dyCXFASgOlc20cuuieW1OCUBvjhZIgJyQ4GMD58kHcu7RfacZxN9HAPX113Lqwm+n5KCx1RBX3KLNGnKZZO0oQLxzdocwydnjHCmgc3wPjG9qorSkjfnLsRmHkv58O4kQH/K+JvyWIEmMhlOucAp+sq56Tx3LHz96REXT2DxLEJtQ31qKuuU7pf1jTVKGAWJsZiRq/O8h3NkAN67xCpmYfC10c37YMe6mA29fMx5bls2lUluIUf3Szi4cR5WyCfMJX/MgDj6NcCaILssMeID/aC/mP/JAW6oEYr3sIpJv0sjGG3/3biPNz4XZvZEb4IzcmGOWpj1CblYiWxxnoLS+gIj7B8+pCwlRICAsxyDr2KUsItNQArdX4hp/3eX0xnioKmq8sR0NAFnDz+Np8RU0lvQ/TEA2Vsh6VtsgSGqSiZKbnRCV6WS50ZISj/sUQg7QHZnTPp+ied8KJdaGfdH4Q16wo4iHc1T8Kq2t00Jf24uyBtVTCRTi5fyMuMmucPLQZmqcO4r7dbbS2NrwEkYfg7w/iRO5WQJI/PBa6H4qXH4jrquvEr4pvIfw2Paseq9RROsH2cdk1MKTcn66BalhPZZSBUhV1ZaikmjTlxqDa5w4KXW/RTXqgNtYLD80v49jWpdi5Zi52rZuPnavn0UEvhdbhLawNdZDhb48ipuHS+IeEzx25dKC5ER5ID3ZBpNsdBNwzRcB9MwQ7WRBGSwQ4WCHA0Rr+DtYIdr6LKA9nxPq4IcHXA9kRgXgSF466jHh0F2WzjmTaripBf2UxhusIYhsPbmcT0NXIdQGyDM+p5iONpQS1GM8aihjFGKmhelJVvyGczwnlENP2UDFrxhIqZAmhLCKMhRIp6C2IR3tWJBpZK1bStBT42CHQ+CLszu+FFY2Lp+kF3JX6kIp46/wOWGnvw90bR3FH/xgun9iGrStm4uDWZdA5dwCXzxyE7qVTeBQVjKdPZcD9mOPIIJNKjN32ffF3qxG/L15+IK6/CkQVcGPBU4E4FkJlGwtnAbFDFLGdILbWM2SMSh1KqDjS46YpPw6VvjYo97ZCC8FqiPdBFFOz3okdOLF9BVMy66BNi6Cxfx0L+JOI9byj1IJlNCQCYgFBzIt0R3a4O+Ie2iHe+y5ywj0JpxcKH/mjPCUCJYnhyArzRqy3E/ztLeB9x4RxCx63DQm2IQLvWiDcyRZJPq54HB2C2oxEtBXmoKM4Dz0VVL1G1l4d9VTGKqC5nMsKfEOVRAu304DJ8huC+by2iCASTEnrZawnS2hsCOJgUToGitMxSCAHilmvPk5EB01aS1oY6mL9UBzkjJg7N+CscwzmZ3fAQe84XIzO0JRtg+HZLbC4shcORifgbKahTCoqg/CP0bRdUN8DjRP7YKR/BTVV/FxjFfCFCv5Tgaj6EOO3fx+IqnUViCoIVc9/RxGHRpTxKbXS5auxRqkVywliNVWkMT8eNcEOqA91QnO8N+rjvJHlYwtHpqrrPPu1Dm2A9tEtuHXpMPzuGSGX0JUR1vJEX5Qm+ODJI08UsNbKj/YkRA/5nD+qk4JQkxyCmqRgroeiJiUcVUlhKI0NQn6ED+I978PbyhAOBlow11SH2YXjsL5yDo6GOgi6Z4E4L0eme19UpUajISsenYUZ6C/PxVBlgVIrPq8rVoD8poHwUR0lZQuEqBMQC1ljUlUJ4UBhJoOpn3Vp75N09LM27SWQPVTGLpqoFtaKdYlBKA33QOoDK3ganIOFxi7cYUp2NjyNWzQw+ic3wPQiDZrhMbhbXYKZ7lHlLggaNG3a54/iwmk1uDrZ4+nI0AsQeexegKhAyA0SPCQ/Kv7uIMqbjl0f+1gJPh4PoQo+FYgSYyFUgahsl8fSK5tLmXyzmemtrqWa6bkODQSxrLIQ1azF6guS0MD01Bb7EM1xPkrNlPTABP4Wl+F68yzs9dThbHyeSmaAtBBHFMtouSR/VKT4oyyJakIoi+L9UMLtAmHJI2+UEsiKmIeoZM1YFuaGPP/7yPS0QbzTbSS6WiPW2RKhtsaIZO0YdMcITvpMizpn6VTPwNFIG0H2Zohzs0NWgAsq4qQbWQza8xLQ/SQN/aVZGCiVjg65dMRM5cWErTiLakcTU0ZXzuf7qIACX3d+MrpokLofp48GoewsSkMHQWx/koyG7GjUpoahgqqY7euIgNs6sDq/GzeObVBG/JkxNd9QX48bJ9fC9vpBKqJMm6wOtZ0rWBfug+G187hz+yaqKkZNihxDKdP+aUFUPVaFPFbu78H18TERiCoIVeuyHN33udLzpmNwAA1MbbUtVXTNo4PoKyqLUFaai8qsODTF+aM7OZg1IoEKdESUjR78TC8h7O51hDsYItrNHKmB91BIxSxLDUJlGiM1QAGxNJEAMioS/al43iikYj4OdUE+93/MWjLF6RYCTC7ChzWY/21dhNveRJyzFYKsDOBjehXeJjrwNdVBoJU+QllbhtjfQpCNESLsTRBLcAtCZKhBMDpzYtGVF4+eJynoe5JK95uCnvwk9OQlckkD8jiZKTeJKTcejRkxVOQwlMcHoTjan87en6bKH4VU5MLYYDyJDUABy4bsSC+ljMgLoyL6OiDwznWYndkBvcNrYcKltdZBQrgBumpLYaK5FQ7Gp3DP5AL0NQ9D6+wBmN26irTkWDx/Jnei4jGTIIjK3QcERPmPx/IXD6IqJnpeQgWbKlQQSoyFTgWiEoRPBtEPcSl3Du2ja27v7VYmZK+hA61m1LwA8UlOIp7Eh6AhKQQ9PHhtXK8IcUOmmzUe3TNGrMttpPjdQxbNyGMqXykhLE8nhIyKFD+UJ/uiPMkHlVzWpgRQvR4qU4gUUFWzfe2R4GIOP7lnnt5ZGJzeD131fdDXUIfFNS2YXDrLtHwSZqcPwuLUXjhdPoZQgprywBxJzuZIdDGjet5GLt+/JtYXnRmR6Mp+RADpfAldH9WujyD2sbTozX2ErpxoNGdEoOxRIFJ8aJqcbRF81xIPLW/C9fYNuFsawYu1qaelMQLu3kao4x0E0UT53zOniTKHh60BrPXPQu/4NugfWoubxzbC/MIe3DizhSAug+HJNUzX6rh/UwMOphdxk/Wy430bdHW18xjyxOfvLcdIMakvQFQ1bL+83Pcj4hcP4quUUJaqkDHLo7N8cf05n2Nu6B0aHB2j0k63LLM5tNWhksV/UUkO8lIjqRD+aE2PwGBOAtrjw1Ab4Y26R77I9rFHht99GhGajvgAlKQQwrRgVKQFcsm0nMw6kRBWpRDCVD/UpwWglgpZQvOS5WdPhdOD4fFdOLZ+CbYuklki1mDr2jVYv3otNq7fiIN79kHz+HEYXjgLCy0N3NfVgKvOCQSbXEKKsylSCWGG9x3kBzgwxT9ES0oIOjOj0JMbh26qXncuUzVVsjM7Cm3pYahP5slBZU/zd4afzS3Wm9qw1j4H0wsncEvjGN/jDFP/edhc04TTrWuE8hYBNYSj2XXYsRy4zTR7hSfK5UNbcGXXUhiprcUtGpdbmruge3Q59Aijnc5BmpazuCuzRtgYoKKUNSn/k+Gk0v1LDKYKQgmVQv6iQZRQvflEz0mMh3AsiLI+VgnlakrfEGtCud6sDKIfGZ2Ak2rYrEw5V4uqxmqUEcLS6hKUlubgiTQ6s67r5sEcyHyEZqaxlvhAtDJNP2FKLAhzpSv2QgnNR1mqtP3xYKcGoozwlVEFK1P9UZcRqHRukH6HVQneKIp0ZVo1wpmNC7Bi8htYOW0Srp1RR4C7O4wMjHHi5AWs27wHB46ewbnzrENd3JD46BEeWJog4NYV+Nw4S2XUQZyDMRXVFDm+d1EW4YFGfoaOrGimYqZnRhdVsDUjHA0pwail4Sh/5Ie8UA/Eutsg0M6YadYAfpbX4WOuB38zA9Z/hgiwpEPnc8FUwJiH9ojzdUKsjzMSfd0Q7eqEB8b6uHFiD7R3L8W1vUtwR2s/zDT34PrxNbhxfBUsNHfAyfgM3Cy1kMETeHCgm8fvmaKGcjwEvLEgctPfBkR5IxUIPxSvatAeG6o3n+g5xazwC8gXFLVTQShL1TYVgNLR4VsQGYRQOsL2DPShu7cLrTLtXGMtKhsqUV5fgYqaEpTRQWbHsMajqZDxHF2JIWiJ8UcH3W7to4coiXKnw5WrJR4oJgTlqSFUvyAGFTHZD1WigOmBqONSZvLqyI1QhgUIjHlBTvAzZ+GvqQYnIx3EeLshLSYKVrctoH7mPJau2YhdR47jjNYVuD70RnVdLXJYa4Xcvo4opufYu4aIdzRVUnvGQ1uU0kw18f07smNYCzI1F7EeLIhFC0GsSQzkd/DB42B3KqgTkmly4pwtEGVriCAC7Sdw0437GV+DP6EMsr6BWDcLpLB0yA5xRX7YQ5qrEBSFh/Bz+8Db7Bpuqm2Azq6FMD21mQ76IEzPbsPNk+tgdn4znE1O07jpIYf150BfJ3GTrCSXVEdVUY7ny+Gkcmx/KojjQfpr48eA+L0hf+cngPhynWqo6pHdO9CL9s5W1DZUo7KuCuV15VTDUhSX5SOd9WAIa8BiwtYjExoxHTdGPURTrA/qaDqqE32QF+6C7ChXFNIll1N5BMRKpl+pDasJYD1rxXrC2Jodhi4Zj5IXxfVwpdtXQ2ooMv2cEONkhQRPJ6QG+8HPxQmGV6/hlPopnDjO+tDMFFkZaWisrUJNfiayPe2RZG+MoiBnFBDmVA9rpHvfVVx4C2vEbkIoXchk0JR0KWvLjUIVFf1xsCtduR1Sna35ejOEESYP3bNwuXwKnje04HFTBy43LsPxmgYszx+Co646zdhlxNjfRI4PTVXgAzwJcmdd64yIu7dgfnIbdHcvZK24Evd1jsJGOsee3ojbmluYmo8pIBamhmOwv4vwPB3t9zkiLRajMKlAlP/ksRIqlfyB+OWByBgP4ngIx4KoChkkJSm5a6Afnd3tqGM6Li4rxJPSJ3hS9hgFxbnIzU1CkNddFu66KGEq7aDR6OABrQ93VyYyqo9/iEbWggWEcBREumKm5VEQ/WlO/FBD19xABWzJlgHzUaOTKL0YFNVbmIDO/DjUMsXn+7sg3UOmHnZGJmFM8H2IkAfO8L3H1OhHNUqOQ1FcBJ6E++MJQch8YI3SUHc0EuQiKmGmnwPrTm+lza+vJFXprfNNQwH6y1PQTOBLo7yQ7U13ft8McdYGCL+lC5/rF/HQQAcPrmvD8NRR6J07hqtn1HBZbTcu7dsCN9aP/oTV4fIJhJhfQZanJXK8LFiXmiPC1gi36Zj1D62A/sHlsKFhsWbcegGiy63j8LG5gmxpaehsUjrD9g8OMD3LcXlxjVkF4gtVVGIC6CaKXySIw/wiAp7qb44FUQAcG9IFTPohdktXsP5+tPV0o0muojRWoaqmnCA+Rn5RLgoKM5CXHQuv+7eUmfwrYj2VuQa7WOy3UA2L/O1RHuGMpswg1oeuyI1xR6E00SQHoiIpgCAGoDqFtSFBbUgPVtSwOz9agVC6Wym9XYqT0PMkEe05j1DHA1YY4Iwsr/vI9ObS3x15wd4oDPNDYfBDAuCIbPe7yOfzxX4uqAx/iFrWqW18rTSKZwc6o5iK2EwQB0rT8E1tHp7X56OPIDakhyM3wAkJjiZIczZDnrs1kh1MEWptxJrvPtxsrHDq6BHs3r0Nhw7uweE9O7F/yyacP7APV48eoModhoO2OiLu6CDZ8TqSnQwQanUNluf24taJjTA8shJmJ9bDSmMHDE/QvGhshKORGvzstJES7obK0jzU1laMDhHg8ZHpXUZB/G56/kkgjodgovi5a8QfiolAFAhVIKpUUNalPhQQpadNh/TM7utVLuspU80xHReVUxHplJ8UpiIp1g/3zK7A/bY2yglhfaI/ZDatrvQQFMtIvND7itIVEdKCGE8UJvjTsNCkJAfQKfujhgrakBbEmlA6voajhyCKIsqMXqPdrpKpXtKul6i42vqEABSHeyCfKTAvwI1pl3AHsfbkepGPIwqpzhKlrPNqY4NQk0B3HheInKAHCoiVfH17XqzSD/Gbunw8J4y9xanKFZy0h3bI8LyD8nBXZRbZeDru3Agv1JfkwdvHC2c0L2H7vv3Yd0QNR0+chp6eIR7cd8bejRuw7MspOLd9NbxunmddehWP7K4imCeno95pmJ/dBQvWiNZnNsJZZz8Mjq+Gwam1sL9+EL62Woj0tkZ2ejQqyh9jaKifbIxmrT9TRBVk3P5j4ke7ZgHsx8REr/2hkA+iWpe/oVLAsSBKqNKyKlRACoy9DFFEubl3Q2sjquorUSEzfVUVobAkE3lUmsCHNsrtKu7xAIgZqaMR6CSIfTkRaGb9V5/EVJjJAj7ag6pIGGN9lSacYgVGuYTH+pDuuZkgtrMmlEHzoojKzF1lyRgqT1WGBPQXpygNzZ25CYQ2FtUJEVTgMJRFh6IskrBFBKE6MhDVVMfKUG+UhvugJMKXafohsoPckO4nww+8qXwR6ClMUjrQPq+VzrS5CuwVLCcy/R1Ryc9WEeONFHcLJLGuLKGRaCCIwUG+uHDxErZs3YUdO/ZBXf0sjG8S1MxsBHl6YP/6VVjw8ZvQ2rkKEdZXEUVlDLa4DHfjS7C+eISp+wCctXbCTe8gbmtsg96x1bC7uh8+1hfg53QD8dE+ymwPw8N9yvQucozkGI5VuL8ZiH+vGA+ian0siLIu6qhSRUUl6Zi7BwfR2i2N2M3K3IeVtTQpVMSi4gykM909dDHBPfOLsNY/iRKakEZpCskMQ4cMhqcJaUql6sl15Ag35LNOy2Udls+0XUgQS6mKlQm+rP/8FUXsIIg9BHHgZWomjARROq8OlDEIf19xJnqLMtH1JBMdjxkFGUzbaWjNSEVLeiKaUuJQlxCFmnhC+igQTyJplMK8UMy0XpvGkyMzWgFRNbZZxjr3FyXwhAhEuq8D8kN5MiWHoYonzGMqaK6fM/9GIBIDfOBoaYkb2rq4ePosDHV0EeDGciP+ERL8vHD/hi52L5iOxe//Dnp71sKXJ2bgbdaXt6/B8boG3K+fgK/+AXjoH4Sz/jEYnd4C68t74G+riaAHhggL4ElQloOB/k6MPBsZbarhceO//yIgUt/lNhQq8FQgCnyq1CwhU4nIcqwyytQiqhpRmR+bIJZVlaC0ogD5+YkIC3TCQ8ebuHtLAwYX9iHEzRI1eXFooQNtSuOBj/MkEJ4oY234OMKVztkN2REeyIl5iMeJo6pYxfQsitiSSaNCFVWlZiWexFMVU5lGZZCT9KbOoDpmcJmFgcoc9FfkYrCSqbUkW4m2ghS632TWgAlU2Fi68GglGrMfoZknSGNWNOtQGqGiFMhQgWf8GzLOWQbp1/Ekyg5yJYwueBzyEBXRfqiK8EGx/wOUBHqiIoyfNyoceTEReOTlhihXRyR5uyHB7T7C7MzgTkd99+JxmBzfCZtzBxFoeon15WX4EER3Ex3ljgWh5icRanmGBucEbp3bATONrfC5o4FwTxNEBdGIJYejo7OBKVlu/MPUzOPEQ/jPD+JY9ZN15TFDrpLIjRtlCIBcQ1b24QtUdwlQNdl0y9CAvh5C2K50hq2rr0Z5RRGKS7KQkhgEXzcLeNrpw1z3GHRO74ap3jkEP7yLYtZ9LVms+xLpmJMfojzejbWW9IJhncb6LivyIfKZAotEEemiBcRWmVSJzrU3N1qZ8KifQA8UJOJpqYzIE+ViKi3PxbOKfGVdhgSMVOdimDFASAfKsqmWGTQ2aUr0FqWjp4jrRanofJyAVrlsR5PSQQcu04qM9sbm3yDUvU+SUJ8SisdM44+Z0oujCV0ka9lwPzwJdEcR68/qMG/URFHd48KQH8ASI5AnlDRgO1oi5LYe/G9dRvw9Y+R529KomCrXxWPvXocfnbTfHQME2BrAz1QDMXZXEGh5Abcv7ITxqQ3wtDyLSE8zJIV5IDrciyd5vmgha0Iix2PIQ6LUinLs+JAY/jlwr4p/ChBVc2DLMICxMQoh3fIATUqvTDvXgeaOVjTJbSuohoXF2cimU37Egt7b2Ri2PNMvH9uMWzpMPa5W8HGzQh7TbU2yHzpoQmRq4ZLYB8gJd0BuGFNZuCfS+aNnR3ujmO5aQKx7USN2sLbskSszNBNDBQkYKpSRc5l4rurGTxCfMqRr/2hQKRWVTFeUUsagDHJ/6TnzVDq08nEfa0uBrzUnhqZJpiqJV0CU4aSjwwOorEzVDWk0VFGsLR/RPKWLy6Yxkq5jjOpHwSgN9aIpckcxl3l05AUBNEtM25ketkhykonfzVAc6EjlpNEJcEC2hyUS7hsh2FKHEBpSQa1wT/swU7Y6oux1YKu9H6ZnNsDR8DCSAmyQGeOLJJqqJyw7nkK6gRHGZwRqzLEUIMeC9kPxCweRteBLECUIINdHHz9Dz9AAOqmCooQyJXFLZwvqm+uUjg15+alITglHPGu8gIdWuGumCT2NnTi6bSE0j25BgLs1PHlQwuk8C6OphknBKKeBkfuixHlZIyfUjeGBFDretBC6XDEGCX6oYXpuTAtGe4aYHDrmPKZkgjhCNZMe0U8FLEIjwz+HCNFIWZYy2GlsjI5TzsEQwRIApVe1pOAuqmGb1K0EUaJbpg7hvvJ3ZH5EGZsis4i1sK4to0kpe+RHNX+EtrwkJToVdc1Ea24SalOiaI7EtT9EIb+HOPfHgS6E1I1miS790UPURnsps4Tl0sQlOtxEmPU1pRdQNEHUP7wGVmc2wd/0LFwMjsNCYxPsr+3h73EHRTRRAmJFzROMEES53PfsKdMwj6NAJTWjCrAfG78oEMfHd0H8FkKJvpFhZRLO9p7ReQ+lA2yd9K6RidkfpyGDhX78Ix8E+9+Fk+1VGF05iGM7Fip3A9i3YR5OHdyAY/vW46L6bkS730V2AFWTNdLBNbNw94YG1fAhckI8kRboimR/Z+RFeKE8zpcOmHUia7S29HD0ZscQRKbPxzLFxyiIAp6AqAz/lCGiDBCibwgcCOk3VEdRzRGBkNv7mc57mG678+PRQXUVENtyoghiFI1KojIYX+pNZXA9a0QZlSeKXCWj8RiNGREEOBldhWnoZLrvLstFZ1keuoqz0JmXjDZmhOaMaJqaUKW3UTPTegs/v9weoynej+7dXRkykOpijhArPQTaGCLC0RyaW+bA6OAyOFw5ALvLe2F7aRvu6e6kWhqhMjcWSbGBKGZqHnjajyEei5ERwkgZFKjkgoQcUxWYPyZ+FIg/pR3xp8TY5p6JnpdJN1Ug9j1nKuaOck1ZlLCrX9Jxl9LDpkV62Mj15KpCPC7KQk5OApL4o4cFO8HL1QwWRmdwQW0dti3/AuvmTcHmpV9h8YyPMfOzdzHz0w+wf/1ynNy8GlvnT8OX7/0G5/ZvQGaoJ7JCPJAeJGNMHJEZ4qpc25VLa42pIcrYjx5C00+Ahp7IVCHfKqIy0k4ZYZeL50zTz8ulZswhhHlAZT6+kUFQ3C4g9pWwPqSiSp/DNoLdyr/bkhnB1BxJRYxXmoOkQXvU/KSjmzVpfUogqhN9UUWHX8vatY01ZTffv4+Ad1fkMQrQzbKgnydFn9Sej5ny+ffb+ffbMiLRxtTelhKkzLddLSMQ/e8j7cFthN/RR9AdQ/haXoPGhhnQ2TYbNud3wkBtFSzOrsd97e0IuaeDx8nBSE8KQ2VNMcujQQwMDWNYQORxkj6JSr9EHtOfBKJA9kMxESR/VfCMkZC//SoQlTTNpUoBB/jl+qiKo5fy+glirzK3TRsdstz3o6qGNSHdaEZWHOLighET5YNHPNvdWPtc1dij3Lps1ayPsfzrj7B23hdYPuszzJzyHj5+53VM++hdLJv2KWZPeg/vvPa/sGn5LMT7ORE+d6QFuyHOhweKTrGQxqUyTkAMRYdM90YQeyU1sz4UEKVGfEbgRkOUTwxLHsFkUD2e1RQqY0ugjDFhWiuTmo/pND8BnQJhZiQjQol2wtXD1NxfnKy0HQ6WpXGZqtSQcglRFLGGpUJtop/SBCVXdAb4/oN8zwHCPiBDUAm61KG9/GzdVN1OqneHzAxGFe1ID3s5tLQ0WG4aZIlIa334Wejhro46QZwJrc0zYX5qM3T3L8f1Awthp7mRinkRebHeSGCdWF1bwuMoRpImcoTB4yPzao+o3PJPAXE8AH+PeAn5Cwh/CETp7DrAL9j7dLSLV5dMzN5HNexqRTvrwuq6cjyhMcnNT0F65iOkp8cgJz0aj8LcYGWkgfOH1ym3pZg39U0s+uIDLPlqClbM/hJzP/8Y7735Gr6Y9CHmTp2Mj954Db/71X/HnGkfwc/BHFlMx6nBD5AY4MQi3QkFEZ6oiKNzTg5BG2Hp5EHtYZoapCIqMBanjxoWqiKoSKKAT6lOI1WErk5G3pXheWMZ0FgO8PFzptCBgmR0ZsbQsQejiSmzlYC0ZfFv58ag97HMpUjACKLMHNZfkoZWploZE1PFz1HD1FrDGrg5NZgws14tpiqzBBhV5NHB+1KLijkabWRPRDdrz66saHSyzmuhIsrMD+WhrjQstoiwvg7PW1dwXW0L1JZOhc7Oebh+eDWu7F0Bre0zYXp8CXzMTyE5yB5JzA4trTWK+sm15iEBUVo2pHvYCxCZzP4MuFfFjwJxLDB/q/jO+4licvkdReSXlG5e0mgtl/HaejrQ3t2mTM4ujdbikPMKUlHE9FhOpSnIjoP3AwvcuHRQuXfesunvYgFT8YIvP8Lczz6kIn6BRV9/ig/efh2T33sbU956C6//+t/x2m//BdOmvgN7E21k0DGnhTxACiPB31ExMGWxVKKkIBqWUCU9dxOYgReuWaWMz3ngwc/wDUF7Rgif15UATVVAay3QUs11gkhVfEpj0ZPxCA0JTJGsZ5sIY7vM9Cq3O8uVW6JJh4o4GpTRWWUHCFN7TiwVkTUiQawihLVcSqrty3vE909SJut8xrrzKdOyMlsEY5hmSCDtf5yknDg9AiNTdDPrXTEsFTK+5qEdIu7owUnvLNTXz8O+eR/h8o4FMGc20T20Fhe3zoLurplwuLoHoS6GyE4MwOBAG9l4ihGqyvDwM6U3zggdtJKaeez+6UFUhQpEMSp9MjLvRafX7v5+uuVudBDGuoZq1obFeFKUjZLSHFSw/iotyUJyXBCsTbRw5dRW5S4Amxd9hhUzJ2P+Fx/h60/ewWJCuGzW55j60dv48E+v4YPf/x5v/PZXeOet3+OT916D4cVjNCouyApneqZiJBLEDKbnIrrNKtZl9S/qxO4XdeKgNLXQNDxlTfacyvhNKVVRqQcJImspyKD5xiqulxKqPAwXptN100gIhFEPUR3tjabEQKbNF22U+THKLSsGCmTObZmxIRF9VMh2lgTSKVbUUECUHtod/BwDdNzDRckYIawS0qYpdam49JHSdMIsY5uZ4nnSiNtXFJHvVxv9EGUh/J7uVoi21YflhYPYu+hzHFw4CRe2zIW11mGYntsPjU0zoU1VtNTYAD+7y8hnnTo8SBCfjSggyrR0wwIlMXzKdC1w/SJAHP9GE+0zNr7zflI/MsQ1vwRROr5KyHXlATErdMw0KvWNNSiRy3gleShnGpR76uXlJcLv4V0YXz+Faxo7oLZ1HjYv/gxLv/qY6fhDfM3acC6BXDbnc3zxybv48A+v4Z1f/Qpv/e7XePdNAvn7f8HFw1uR4ueoDJ5PD3FDStADpAY44nGUBypZl9WmBimmQsaM9EmDNmNIGrWZpp8VpmJY5rImCKguBATEqhLWjYUYeJLF1Jg4qkiJ/qiKcEMlU35VlBfDUzERcv+9p8VJGCkkXBIyP7ZMHUKFbKNjruf717E+rKbzFRDbqXDSvjhE0IaLCCJrSVHFZ6yZn4qB4mdRFFtMFVWx/yWIrBEJokw/kuFqgcg713D1IE3dnI9xcMkUXNy2AE4G5+FgqInjq6fh8raZMDq2HF6W51CYQRD7m+mURxVRrqyMMC3L5HQSz/mYh+7POHhV/CJBVN5zHIj90tPmRQcHuYFPJ9NzS0eL4paLSgtQWvYYZeX5eFKYgeTkcDjYG8Hipgaund+B7SuofjPew+LpH1IJJ2Pe9En4erKo4hS65g/xCRXx3d9QDX/3n/jo7T/g3df/HQc3LEKsp50CYpbM5iAp2u8+8glOuRgFAiANy2IsepgW+2giBqiMw9KmyAMuMysMUR2fSYpmrTj0OIMpkYYhPRbtqXTGhECaTkqCHFHD9Kj0Dg9xVpY9VMRnBPEbmV5OAUvqTwGJAOdGoEEa1hNoFgiiDBdol8FVVGOZ0UGc+zOm5efSfsnM8Jw16zeiilRE+VxysiiKmBY+qsaRXiihWcl0s0SQ2WWc3TQfm2e+j6Mrv8ClXUvhanoZ7pZ60Nq7HNq75+PG4UV4YHQEBUne6O2qwxCPxRDTsoAow0klLSvDSnlMfxKIE0Hx9woxLOMBVIWYFeW6MpdyPXm02WZISc+jt7rtRlNHEypqy1BAlSktzVfuEiATtKclR8Dd5TbuWlzGObU12LjoE6ya/REWfPEuFn81CQunTcI8KuP8Lz5kzTiJrvkdfPD6b/Du73+N6ZPexZS3f4eNi79CMGvMVElbEa7ICnNBmj9BZD1VHj86mL6ONV0zzUWnOFym0N58ufsTUymBGX6hQIMEZIiGpJsmqj2FbpifrSstCu1JoagKI4iBhI/OtTHOW7ltWXGIE2oeeVE1I5liZZ5EmSmMtaYMsqfCDkgPbdaQdTLz2CPC+CgAbTRn/QWElt99FD469lKCKKqoRDo/T5LS3ikhILanhqGJIFbSkJVQ7TNcreB2/RwBnIGdcz+G+rqvobl7Ke4ZnYfPvZu4yVrxwvY5uLZ3Dhx0dyIl1AEtrHUHhvqV2deeUhmVLmE8dnJVRdLyRKlZjvv4bRK/GBBV6VgF4VgglQ6wUhvSqEjzTR+/uFxJkWmJK+vLUViUg+KSXEKYhYK8JCTFBcOTINqYXsTpQyuwc9UX2LhwClXxQyykWVlMRVw7fxqXH2PWlPcx+9OPMGPye/j8/T9hzmcfYfqHb2LJ9E94AG6NgkhAcsJdkOHvgNwQV5QQgEop9JMC0URVlKYcmeCol8rYI26Xy0Eq5GAe02lWHLrp4NuSaUKSwtCXSZedk4Ce9Cg0x/mjjHVnFevQOqpiaSCdubcdnvB9qulK+wuSlCYg1NPs0HE/rchnCiaIGeGoYCovp5pVRrC2TAhBL//myBMq8AsYZe4bSclK+6aihkzdVOtBqrYKxAa+f0W4J4oCHiDZ+TaM1Xdh++xPcGTFNJzfvgDndy6G790byGb6NtU8gNPrp+PK1umwvbQBcX5WqOEJ0j/QTcc8wKw5rJgVGTZAgWTKfk4QR5VROdakU0LWxwKoih8F4kuZHRcT7ftT4lWKqAJRlioQ+xjS51BgbO/toRq2oLGjEbUyJIDFfxEPQEF+MtKoOplpEfDztMFtg7M4d3g19qz9iqo4BWvmTsGKWVOxas5nBPELrJnzKRZ+/hFhfI/K+IkSi6ZPpqv+AHM/fQeulteRQjhEDRUQA+mcCWZxzENUSHqmKknjtoyq68yKosmIUuYh7M2RG+1QJTOiqYBhaE0IRSeVUCB8xs/4lDGYHYsOPldGNSr0uY8i3/vIogKHm19F/F1jFAc+oIsOU4aP9rPckFkd+p6kUykf0dj4oJAAl9HFVxKk+lh/dKRFop/7jsJIVRQQqagjktqldqQSKhDSNcv0dDJMtYZOvZyvL/B3QpiNPk6sm4Ptcz/Ccarh+e3zcHHvUtheP4kQJ1OYnd8HrW1zcWnz5zA9tQzhbkYoI9wtLdVUxR4MDPaif2iAWYzumbXcMMuop8xkYwGUUIE3Pn6cInLHCWOifX9CyHgHFWwvu3hxXSBUdfNSPTcwIpf1mKJHhr8DoszgUFpegEIerOzsOKQkhiInPRKRPFAmeidxct9y7F4zHZuXfIb1Cz7FhkVfYjnd86JpH2D1rMnYumQGFtG4zPjkLcymOoqrliaeOVPfhp3hRSQFOCCHqTk/yg1ZhDCX6lgU44myWG9U0rmKWWiWWpE1l4wzFtfbKUHFaU8KRms8aziC2E8IBcAhKtcAVXIwOx7dqVGoj/JFRZArsl2skXr/NuJtbyHKyhApTlasGQlZAlNoajTqkiJRy/XyMC9kudkh/+E9guhKs+GNxlg/1pzBNDpy2TEOI4/TaZhoUqRmVJSQrp4QiqHqVq6uRChNRVVyvZqpOcvXHtaXDmLb7A9xcMUXOEWHrLVnEW6c2AAn1tl2eqdx/ehmaO+cD421n8Do6Hz42FzEk0yWF5V56OxqQkdXK7ppIAdYOg0TDlFEMSxcKKDxn7JUPR4fP65BW4Fmgpho358QKgjHhzz3ZyBSPmUaEUnRnf19aOnqUFJzQ5t0cnhCp5yMjIwYJPOAFGTFIIq1l9YpmVRyKQ5unIVtyz7HuvlTlLsErJz5CVbO+BirZ07CNoK4lgo5/YM/4KsP/8g6cjR9z57yFsx1Tr1UxMcxHsiNeEAQXRQQS2kqyqUdj+61MTlQuUrRnhaihKy3JgQoU5m0sQ7rTGFKzmJKpmL1slaUkHXZ1pEagbbEcFSH+6DIz5Xp2R1F/g+Q6WqHHI/7eOzriqJgT+T7uyLXxxlJ9yzwyPomctxsmdI9+NpA5c5SckOfNtadXSwDBvNobh5TDemQ5Vq4uOR+KqE0ZnfI1Zs0pmWeQOUsB4pYp8osaBp0yLsXTIL6xtk4ufFrnNs6EzeOr4eXlTYC7A1hdmGfAuKplR/C4MhcuJmpIy2av8XjBDQ2VaCnrxP9w4NK31C53CcF4nfGrvxA/CgQpQCdKCba9+cIxTHz06lCgZJnWS+/pHR+FUVs7e4cvfdySx3dcgHSeADSaAIyqER5POMD3K1w9tB6HNu+GAc2zMTWpVOVJhxFFed/jg3zPsPqGZ9gI9e3E8aFn72HWVTFBTQxAuKsSW/ihsYhJLFey6CBEEWU9JwXLvNlj4JYwaihyahjmm5K9FcAbEsNVq5YSIeCpjhf1oZBhIPOmvD1Ua16mZIl+vMS0UsYZQaHHm7vTHtEwxKKmsgA1McE0cj44onvA9aMLlQ/cbX3kOsp90ixQZaLDVO6K2EPYq0ZNjruRhrCU1gCEOy+LKbzHKZi/u2BXNatLBO6Ge38XVqo3nIVp4oqWkY1zQlwgoPOCRxe/CmNyjSc3jSHRmU6NLbMhNHpzXA00YDffSO4mV/C9SOrcWrtFOjunQFng8NKnVj6OBbNLZXolztQUTgGBp8qLpqHcULgXhU//9TFPyEmglAVKgBfBotSpcfNwLcgypCAqvoKPC7MQmpaDBUxCjk841MJh53JRZzauwr71s7EntXTsXfNV9i29HNsWvQp1syehHVzpmLt7MnYMPdTbKND3rLoa8LI2nDqe5hPGCU1a6vvRpxMQSJ3hI92R06YswKikprpbCsJYnUsYWSaljHR9dKjhUA2JwXQQPiiMd5HmUC9PZU1JOvF7mwxMzKntTjsRK7Hv4wuwtOa+gitSVHoSIkhlGGjUEYFKmNbSv3cUR7gheoQvleELyEMRjdrYbnNmYAoMaqModwepczp08c03Cu1a0YkOngyNFM16+n2a6RL2yM/FEV44hFNyo0jG6l003FhM1Pv5rk4RVNyefc8quB23Dc+CxcrHfg7GuDm2a04t3karuyeCTudXYjyMEaFtG22VmFgmPUhD+oID94wg4dsQuBeFb/45htVDDyTqyoDVMReJSQ1yyyw0nyTm5+OnNxE5b7LAmJ4gD1u0OWd2LWUAM7AwfUzGbOwic5504KpTMsfKjBuWfAltsz/DLuWz8DhjUuxbNondMxvMD1/jHlUSI2DmxDjZYe0IAcqIutEQljAGrEk2pNp2ZMgEgyCWEsABUSJRgLYkhxAGAkkl61iZqjSrYSmnSeKzFvTrcAo89jEjkJIZexk7dhJGAXI3qxEBcj25GianBg0x4ajIYJQRvqj6RFrQcX8EG7+3Q7pgMH36JL6VN6LoElt2kX4e6SNU66Jp4crLlmmL5Ehq5WEsIyuPJtlh/stLejuWw3t7Ytwff8qaGyajfObZ0Lv8DLc0d4Hmxsn8fCeIWL9bZU5tXUOLILO7jmw09qBKBd95CcxGzSU0qj0KyZFObZMad/nkCeKXySIf6aGDJkXu3uw/yWIMiSgpqkOhWVPkJWTglzWiLk8oFlMPz6uptA+uYUgLsbRLQuwZ9V07FzxOVPzFKblSVTCSdhARdy3YvZorJytgLhyxlR8/fFbimGZ9/l7UNu6nO7QCikB95X6sICm5XG4K0pipG+iKKKA6P0SRJnssymRKZkhqqjUimJmCEaLBGtFgVFm91ImUmIt28WlTDHXLeaFEA7kplDl4qlsMVS1eNaTCYpCNlMhpZZsl7EiKaNtkZ0CN0Fsk5RM2LrSaZr4fnI/FakdO5mG5bYWopLNiUEsIQJRJRBGeaOAjvuRy23cPn8Ihke3wOTYRmXKkfObZ+Pa/iWw0NiC25o7YKGrBs+7BkgOcYT7bU0YyvDSg4vhcGUHwu9rIz7IDo31ReiV9kQaBzmuYlLkftlPf0qNKC/8R8WrQBTwxKiMDQGxZ6gPnQPSG7ubJoVpuaFaGbtcWDzafJOTE48U1j8P7K6xPlyJI1vmQo2pZufyL+iOp2IHYdy4YDLWz6VbXvglDq6eh6MbCCshVN+xBuvnf4WZk95RmnNmT30XO1fPgd89YyT630U2TYoo4hPCWPaIahhLCJmaFQilgyqVcBRAqhaXkpLlEt5oL2hPxd02xAWwhqSSZUZT+Wgc6O47mLJ7CKG0A/axrhumuguAbVTDrnSmcKpjd2YcAZObgFMhU/ka1oEdXHamRSppX6KDBkRUUW6N28zP06zUp4GjNSuVUN67KsYXJWGeKCSE6d728DK9AsMTO3BH8xDs6JqNCKPugRWEcBusNLfBVGMrLHWPwtlCB1Fe1vC7o0Ml3AuzE2txX2sLQu01Ee1tjtqqXHQPiGOWS3sC1jMeW4m/AYhyme9nD36AV4GoglG1rkxHzDpEzjxRxKaOVlQ31ipTEldUF6O0LAc5NAFx0Q9ha6rJ+nAFDm+ZDzUq4t7VX2Pd3I8UCDezRtw0fyp2LZuhqKHa+kU4sn4xDq5dhC2LZ7E2pGkhiF/TuGxcOA2uFtdYJ9IgUBEUECNdmZaphowqglgnpoQHXJWOZSkdTlsSAxQIczxtkHjfjEt7GgxP1DG9NjK9NsWGoCWWaTSeqTUpkgoXjd6MWAznpaI/O5HAsZ7MIJxc786KoxsXMFlnprOGFPjkKo04bkZzYgjhJ3Ti3BUQfdDAkkFRZ6pjA8Gsi/VFqbQZBj5Atp8Doh3MYKlxAIZqm+CgrQbnaydgrbkP5hrbYX/1IGyu7IHtVaqlxi6YaB1GsNNN+N/RxgOD47A+v42v2YFo58uIeWiC0nyWE3KX0pGRF8eWQMrwgZ8bxO+r5f7SUDliVYzdroJPFapt8kX7ZcRefx8a20ZBrFZALKEipjMthyFM6sNLR3B8x3LsWTMbBzYuoCJ+pQC4e9VM1oM0LYu/wJ6VM7GPindw7QKqI7fRrKye+Snd8tuYQVX8/P0/YtlXk2FncFGZyD3d3x65oc4ooHMWEKV3tMBYy4OugCiDr1KkGedFyDQl4W7Icr+D6Ds8iIZX4X/9KqJNbyLJ6jbSbS1R4HQX5Z7OKPd+MBo0JI2RQehOeYT+TJqZdKZruunOFCpfEus9AVG5PCgqSAhTwtGUFMrP4I96gl9P4Fp5IrQk+KGeJ4lMUN8gJQPXq6I8UODviCxvByS62cDbRBsGh9bD9Og63Lu0B57G5+CsfxzON47hgZE6nIxOwvHmGVzYvxxXT2yAh8VFRDjqw9/qEh3zUXiYHEPiwxs0LDdRkhmFp4NdPD5DkHkqpX1YbDM5nBC6ieIXAeL4x+NBlJDODxLS6aG1swO1TfUKiFUNVUqX9SdPkpEY6wNHWz2o71uD/esXKHcGOLxlCbYs+YJG5VOCSRBXfIUdS6dh94qvsXfVLOykMq6f/Tm2EMY1sz7DIhqVrz56C1PfeQ2zJr+Dm5pHEeVqiUQfW+W2Z7lUxlKmZumqX8MDXStNNyoQx0QbYZSaUSb/rKbLTblvjUCDawjU10Xg1SsI1LmMSAM9xBnfQNptE2RYmSPX3gaPne+j3MsNNUE+qPD3Qqk3SwFGbRAVjoal9RGVNC6Uiiu3NAsnfHTBsTIu259LH6WPoaTkOtax9fHy/jxZaK6Kg5yQ89AemQ/vI8rBHPe0T0Bv3wrcOrwSNue2wOPmaXibn4enyRlCdhYe5hdgceUQzu9bCp1j6wnlKcS5Gyt3cw28cwkhTMtp/ixbfM1RmBaOYSqi3GhJhnYIiEqKliWP7Y+JfxiIEhOBKOsKeC9qw1EQn9E1cxuju38QTaKGDbWorCeEdeWoqi1R0nJYoANuXjuOPevnEMBFCoi7CNsWKuCOZV8xRc9SlvuplEeplAfWzCGMc7BjyUym62lYQQVcROf8+Xt/xMd/+g0+e/c1nNixCn72RnjkYYlUXxvkBMssXe6KIlZLDxi5I4GkQBlmSgAlZL01NYh1INOmONVoP6XBuvChC3Jd7iHrng1SrMwQZ2KE6BvXEKmrjWhdXaQYGyPfxgYF9neRY3sHmXeskGltiUwrC+RwmXv3DvIf3MdjTycU+bmhLFQmjfdCSagHioJdURXpxVrVTwFRlLBOmpYIYWWEGwr8eBL53kMGS4VQmxswP70bl7fPhxGNyd0L23H38l44XlcjhGfgQjV0phpqsl68fHQDrqithYPRKSR4meARnXK4/RXEuuogM/AW0kLuKCAOdLdiWAZRSX8BMvNT1FDi7w6iCjbV+qtirBoqIPJDyGW+rt5eNLaOTsBZTTWsaahAVU0RUpLC4O1uictnd2LL0i+Ykudj9+rZTMlf0DHPwP6183Bo/UIcZqhvWwq1DfOwl6q4jyDuWTEHmxdMVy71iWue+vbrePe1/8Dkt37HOvFL3DO6gHDnW4j3tEC2TNb0ok4UGKuoiqKM9Ul+aEwJUEJgbM8c7eAqw05HYfRFebAnyvw8UOr1AGWerih1f4DSB84osb+HErt7KLC8gzwLa6TcNEG8vgES9A0Rq6ePKG0dhF7QROiVy4gyNkCMuTGibxsj3NwAIeb6iLA2Quw9E6qeC99LatUABcRaRo2MSQl7gHyCmO/vgGRXCwRZ6tIZr8LZddOhv28RrM5shNmpDbijtYtp+aQCosmFXfyNZkHz0FpcOrwGzsZnEOmsRzXVRdS9S0jxvMYMYYqMMDsUZ0WiX0CkIioXI3hseQhfGJcfFz/uEt/PGALZ2HVVqB4LeKptsq6ooqjjMxDGZ+jo6WZariOE1YxKQliM4pJsxER5w9XBGKcPr8OOlV/hwPq52LXyayUOrp9P5ZuNIxsX4djGxThMKI9Id/iVM3CAIKrROW9e8CUWf/kR1fB1fPLW7/Hmb/8XPvzTr7H0q49gcG4vfG2uIsrZGGk0LvmhTooqVlINqwlhNVNwLaEUGBsExEyZGycC3Xl0xHkxykRPSifUKIIb5IW6YCqpH5XMjXWhqysa3L3Q5R+CTkarTyAqHAnoPWdUODxApZMriglpioERYq5dR+RNIwQb6OOhrhbctC8g2PQ6ch86KJ0kpINts/QIolKrGtgFxKJgJ0J4D5leNkh6YAYv4/M4u3Emzq6fBv39i2CktgJ6B5fC4sI2quJR3NE+iGObZvPEnY0LB9fgCutIW70jdM2aiLinhZj7mkh/qIfccHNkRzuggmalv7tdUUSZJVYBkRDK7A88jD8qftwlPu450fa/JFSQjY1XbVelZlXvG+mT2NLRjpr6ataFZYwSlFXkIzMzFo8iH8L13k2cP7YZ6ruX48jmBTQnX0Nt00Kq4Rwq3yyc3LYMRzbMx0Eq5WlZX0cgCeXxzUtYM87GKtaIU956jQD+Fm/85l/x9u/+FYunfYBrJ3fCweA0Am2vIsGDP37gXTx5YVoqmf6quJSasZ4Q1gmIGYQqh044NwrdDAVEpst6OtfqsIeoZr0nNWClrxcqPN1R68X6z88PHSFU0dAItPgHM1hnBoagJzwCDd4+KHdkOna4j1wnB6Q72CPZ/g6yXO+jNJi1YFwwmpNDWQ6EolHUUOpWaToiiJXRHnjMkiWHaTnZzQIJziawOLsDR5ZOxul1X+D6gcW4SlXU3bsIlpo7YXvlAC7uXYbNcz/G8W2Lcf7AGmgfXQ+zizvhZ3WOaqiJ6LtnkeKli4Joa+THu6FO7gHT26kookxj/HJcM4/rj40fN5yUe44H6i+NiYBThSoVqx6r6kS5kN4zOISuvj40tzWjjim5qqYUldWFyM1PRlJCCNISgxUQjXWPQ+v4JhzbugAnti/mj7mENeEsnuELcWr7MmV5YvMiqDMO0UWf3LIYJ2hoti3+GktYH37C2vDDP/6WiviveOPX/wPzP3sbZlpHcP8GU5bhaUQ7GSHdxxp5TNElUa6opHGpimUQRJkpTObGkdnCZACUqKJEO0FslrqNgDTE+qE2goBQGasCHqIxPBBt0eFojQxDezT3j4lEU2gI6oIIVDD/VkggU7grilwcUMp0XhH4EGWEuIzLqgg/mhHWpslh6Miim86MUDpgNBJCCbn0WMr6UG6VIXNyp3pYIezOVZyn2h1d+gnObpiGawTx/NYZuEZFtLywE2bndkJ90xzsWjYNJ3etwJm9KxTnfPPMBvhbnkK47RmE3zmJ1IdXURh7F0WpPmitLcTToX5I51gZLqD00Oax5r8/A+5V8Q+pEVUxfpsKRFWoIJS71Hf19aOtqwMtcnPHugqlx41AGJ8QitycOGSnR8DL2Qwud67BVPsQNA+uohrOwZFNVLwtoxAeJ4RqVMFjrA8Pr56J4xvn4dRWwsrt62dPwedv/xYfvv4rfPLma/jjf/5PvPGf/w9mT/ojbK+eQJDdVeWuTN6mmohlis7150EIc0ZZlBsqBEZJ06KKAmJ6MNpkujtCKMooKbo7h8qYHYWOtAg00enWRfvTwIhC8jXRwYwQNMcRyIQoND0KR1NMKJqiQ1Ed6otKQlepXGdmqpXJlSJl9i+C/4g1aTLTeRohJoTNaSFKaSCqWEsHXRFFExP6ADmsDbN97yPdyxo2F/ZBbclknFwxFZpbZuDizjk4t20mrh5eipsnN8BMYxdOb1+Io/xNNA6sY1kzG+pb58LqChXxNn8Hi+MKiCmeuiiKd0BZdig6msuVW6E9ZS0/2ob4XGlPFHZ4WH9U/ENBHA+ggCdpWDXvoSyV2WB7+ghhJ9o62tDa1ojqqmLk56cgMTEM2dnxKClKRyKVJtDLFkHuVnC+rQkjzV04tXMR0/FCnNm5FBq7VyoKeJAAHl03G8fWzsKZrQsJJV3zos+waOqbBPE/8Smd8uR3X1dS81sC4sd/gJ3eCSR6mMHP/BLua6shlKqS6mGBvAB7FEuKFhfNFF0tdSJBbJSpjV+oYqdMHZIfA5m2ru9xAnrzEpQOEE2JIUypTOWP/FERSYUL80ZJiIxboRMO9UZ5KOtJglpOZ1zJ52SGr2oqqVwdqX3kR6cuDj0ELekEke8l4DfRqdcnEVTWreVRMgmTC54EOyM3wBG5gc6IvGuAS8wUB+d/gFOrP4Pm1pk4v20OtJiWdamIhifWw5SKeH7vSmjsW09FXIUD/J20Dq3EXd3d/P5HEXT7KEKt5PfQRWGiI8rzItHX1YgRlk2jzTXfkBcB8sc33Uj8Q5tvVKGCcWwqlvZCmR+7vaeXEPagkyalu6cT9fVVePIkU5mY/cmTNJSUZuJxfhISYvwQHuiIYBbkD+9eha3Bcejwhz3Pekdjz0qc3bUce5lu9tO8HN8wF0fXzsDhVV9hz9JPsXH2h5j7yWv49I3/YI34O0x97494/0//ibeYmmdz+109dSR73kYK60NX/ZNwvqaOSDt9ZHrfQUHQfZREuKAixhOVBLGG6VmpE8U5Z8l4lkiCKPMnJikhg9ylw4MyswMddT3NRQ2BrIkdvQRXEemNsvCHyoxe5VzK40oaMRluWi+zTHD/BrmKk8Y6MpN1YXaYsmzk+9WnyPAFP+VOWGUEsSTMBYUhLigIdkHaw7u4yxLj6NLPcHjBR7iwYToubZ+L89vnE8KVMFJfD8OTm3Dz9HaeuMtxYtsKqLFkUd++BIZnt8Ld+CiCrY4h0PyIAmKytx6Kkl1Q+eQRhgfFqIyQFenoIFdUnv/0aem+c8ntVcEdJwLor42xiqhSQ8WYyJAAKmFXbx8B7EFHdzc6uzvR0FSL0jKZATYXRUXZKC/Pw5PHKchKj1amwIgJc0VMsCO87a/BjiAant/JQnsjLh5Yi1OsFfcu+xIHV0zHoRXTsHPRVOxd8SV2Lv0S62Z9hNkf/h6fvfErxTV/+dHbTM+/wxv/8X9j3uQ/wu7acdaFljygdkh2N4GD7lE4XT2GWAdD5PjZ4UmII4oiHoxeg2aKrkr0QR2BbKYytiuTvj9ShnsOFMlovNF7J/cRSLl/cnee3EUqljVejBLtVMuW9EglmlPDlYmTJP22pBI4mhExQm3ZorSsJ6m4ooaNGcGoS5UBXUzHhFBOirIIV9aHrnjC1Jwb8gDhDrdwZecS7Jv9Ho4tngStTTOgvWMuLu5ehGvH1uPq0TXQUVsDrcOSjlm+bFvO0mYBH6/BveuH4W1+AoHWJxBhq45wO6ZmPyMUpXmjqTobfT3NGBjsw4jM9MDjKJOtioDxEE8I3UTxszffqAZATRQq8MYCKKFKw8qYZdaDEj0D/eju60W33EFK2g1rK1BZVaosq+mYy8ofo6IsH4UFqUhOCMajCE+k0AwkRrojwtNMubWrhe4RXFXfinNUxBOb5uPI6q9waOV0bJ8/CVsYh6iM25fNwJIv3sO8T/6EJZ+/jzmT38UX77+Bd3/7b/jTv/3/MP8liLd5UO1QGGaPeBcj3Nc5jAd6xxHvdBPZrBdzAu3xJMIZxTFuKHnkjkrCWJ8agKZMpuhcpq/HowPllXHHxWkKjANPZMipjLCTG3ynKzHwJJWqmYKeApkhLAldrH+lh47MsdOVG4O2XNadcm8XKq0MS2hJDUYDy4EaqmFlsg9Kot1QFumqRGGoK3KphqmBTrjDOvf48qk4ISZl9ee4umse9HbPwVW11XTGK6G28WtoqfGE5W91lCp4guWM+tb5NCkb4Wp0GH6W6gi9dxaxThqIdjyLtGALlObSILE+7OlqwkB/l6KKQ89AUZFxKt8OFZDg6vfG37UdcTyAKiV8CeEQARwcfHHLij4qYRda29tQW1/LqEQL60OJOq7X1JahqqoQBXnJCohJsb7IY6pLjPZAmJc5vGx0YKN/Anont0Bj1zKc3DgXx1gbbpn7CZZ/9gY2z5vM+meO0kF24advY8X0jxifMBW/jU/ffg1v/up/4v3f/gtmffg7WF06iPSHt1EUbo/SKAdFGWOdDPFA/zjcDU5z3RgZvjbICrRDfpgjCsKdFBirk+mS04PQSuXqKYghZPEEMEkZWTc6RYmMsMtQZn2QUNaLGSUZUG76TVBlmpB+uSGkjDfJiVYg7GbN2UFFbMmQlEw1ZClQSaNUnsA6U27LEe5MCF2QHyp32feEr80NnN48F+orp+D8umm4snU2buxfDJPjq3Dt+HqcoDnZu5I146HVOMX68OTuFVTEBbh8eCUsLm6F560jCLQ6iSini4h31UK8+xVkRNxFBU+sjvYayJ2ohof7MUJBERDldhcCooxb4b9/LIgq6CbaNhZCVUoWGGWoqBJURAGxs5dpWeY/7GxT7iQlEy7JbLCiiuWVhSgukR438chMi0R6cjCyU0OQxLQU6G4KD1sd3L95Gjc1tuHyvmU4J05w/Ryakj9ixnv/iXWzP2FanobVMz7GmlmTsW3JVwTxYyyY+j4+f+d1fPD7/8CkP/0Kc5iyLeg006iyxRH2KI+h6kUwFYc7Ek5L+NPAeBppKLfWTfG2QprvHWQG2CEn+B6Kol2ZLn0ht0gTBy3z08iUH8MyoOmxjKxLxshjpmqGAiIhHCmW0XeZhHV0doZBQjjAFD7AFN6fR9NDoKV9Uu501ci0XEs1rGJdqNxZn4ZJOu1KVzVRwpxwLwQ5WUB980KoLWM63vI19PYuhO7uBbh5dDVMT2+imeMJunUeDm6YiUtH1+M0a+pTu5fgwt6l0D++GncubYW/BWvi++fxyEULqT76SmeH/ARPNNcWoK2tDj2s3WWg/QiPpQpEmaLuZ1HE8RD9HDEexPFAKrcxI5Sj6XngJYyd3R1o72pHQ3M9lbEKVbXlKKuQWjEb2TkJysi9RCpiZlIQ4ngQAmgsHjpch9Ot07h1dpPiCk9smMV0PAVfvfuf+OKtX2HNzI+xe9l0bJgzBbtXzMIexppZU1gTvoOvPngTX773J0ylYZn13m9hpXkAWT4WBPAeKh65oDreg0C6Km45P/A+Qm2uwf3mOQTa6iLGxZiKYYZEfoYMf1sUE8Y6ps1WuttumaOGQMlsEE8LkpV4zlSsGoss8+U85/KZAFnE9C0QUglljPRQgYzOo/MmzG2EupFGqCYjCOVyo8okGhwaJbm/4JMIuZegB7IJYYiLLTYtmoG5H/wKFzdPx41982B0ZCV09y6G1fntuE413EzjsmPZZzh/aA00Dq7CrpWf4+LB5bhyYAluHF0GH9OjiL5/EbEul5Hgfo3fSx9J/mao4gnR01mHru42Rif6+/owNCz35pP231HT8pwwCoSqUEE3UfxdQZRQwTgWSEURn8nVE5nFYXSiJQFRmRGW6bmDEDZ3tKChpWEURNaIFVUyUXsOkpLCEcX0k5Lgj+y0EESHOCGEqhToZgwHY3UYnFiNCzvmYOeCT1gHvo6vP/gDpr/7e6z++hPsWf41Ns2bit3LZ2DX4ulY8dWHVMT3MPPjdzDpj7/Bx7/7Nyyd8ibd5mFket2mO3ZATYI7ahM9uZQe2p7KHayKIh8gyeM2vG9fgpeZJoJsryL8/nVCeRMZfrZKw7d0jGhPD1WmE5GRdSP5CXhGEEElhExjJ5M2vYhvSgimgJhPEHNjGTIzrUyTHEuYaWYyw1CXFazctrcwifDFeaIwxoslgQfyGJlhHvCwMcaqudPwq//r/4UVn/0R+nvmwFRtCfQPLsWF7bNhcmYz9E5swib+Lid2LMa1szuhRnWUFK17ZAX0jiyF07U9iLhLJXTUQtwDHX4fHcR73EBOlBPaanLR19uC3v5e9BDC3t5e9A0MMbPJBQmB65ufB8TxMRagiZ5Xxav2G/t47D4qRVTmt3kx9ZwShFHaDluk7bC9RUnNbTJ8lM65pq4CJXKDx7QYREd6Iz7GBzl0lGnxPogOckAED76/syHs6Pb0j7Hm2TAdyz79PWa8/1vMm/ou5k5+C6u+/hh7BcS5U7Fz2dfYs3IWVhLO+VNoVpia3yeEU/7wH1g3/QM4ah9FuustulBHBcL65IcMH9TQkMhNJJW+iXTL2QH2CLt3A94WlwjlRfhZXUGkoyHSva1ZW7rRAVMZWT70ZEZhIEeGlBJImpJnLyZKUs0kJhCOSH2YOzorQ79Mfce6UAbut6eHK2Opa1h7FiU+RE70A4LnhOxQZ6QHOiPe1wmW189jAevd//gf/2/8+v/5/2D19Hdw89BC2JxZA0O1FVBf/yVuyC1wT29XIDyzT+pCAnpoFTR2L1RujXvn0hYq/eglvQj7Swi/p8XvRiA9DAm/N5qr89BFk9LF0qmfdf0gU/Mg6/y+IXHOoxDK3QZ4iH9UfC+IKljGPh77/EShes34fcduU62PhVAF4uidAoaVqYkFxAY65saWRrR1NKOtvUm5qiITLmVnJSImyg+xUb7I4IFJi/NBBN1rlL8dzYoFnMwvwPj8DtY6i7BhxpuYzfQ0b/IbSieGpdM+wioudy+bhm0LvsD+NXOVfoliWGZ//CamvfdHTHnjt/jszV9j29wp8LhxChlUWAFRIGxIpSNO8VPa7cQZ19CUqGB8HO6ClIdWCLO/Dl8LLXibXUSgtS4S3czpuJ1Rn+CnXBNukxuCp4Wji1CKI5ZZY8WUKLUjIZTbZfTIQCuZMUKmJs6lEhLiapl3JzEAJbFeyAy5hwRfa8Tz/R65W+OhlQHBWovJb/4Gv//3/xuv/+bf8Nt//b+wcPLruHl4GZwu74DF2Y04T0U0OLke5pf3Q+fEFhzdthhqdMiXj66lSq6F2flN8LiphlA7DfhbnUbgnfMItOP3sLuEJB9z5Ma4oZyfr6mpitmqgwAO4Kl0AWNm6xscwcDwMzzlcRRVnEgRx2+T5Z+BqIJEBc1PjR/zWhWAL1PzCxBFCRUIB+Teej2jILY0o6mVILaLW6YSlhbQoCQjKTEMyfHBSEsMQvIjb4TRtQZ6mCKI4WqtBaMLO3Fuz2LWfp9h9oe/wrR3/h2Lv3gPK6iE66iCa2Z+iG0LqYZLv8LulbNpXiZj2ZcfYsaHf8Ln776Gz955DV++/VscXDEDAYQpy90EJeEOaEjxRlMa3TDTolxFUe5gL3esSvZXrjdLp1npJpYf4oA0KmG4PRXSjECaX0a0403k+N/j33FDRbR0XPVHQ6I0UIegJU3aBWNGR/kxZIBVR2a0cg25JSMCdUmBrFE98TjMHQVhbkjwsEC4gyGCaZJC7hnB/fZVbF38NV7/1/8vfkf43qTZev23/4Hf/9v/YCnyG+juWw5nnb1wMziilCsGp9bD4sp+nKMaHqaZObZtITRo6q7ToMhQUS/T4/AlhA8tTsPbUgMBdlqIctVHtJshImgGi/jZqioKUd9Yy/qwByPDA8o0I/0Do6ooxmWsWZHgw5fgqdZVMaEijoXxh6D6saH6O2P/7kSKODq3DWtDgtjS2Y6m9lZl+rmW1npU0ilnZychMSFUabLJTJF07ItHTEt+D0zgYX8NtjdPwezyPmgdXsl650usnvUBZn/yB0yjSVlGFVz0+TtYNfMDrOX2HYs/xQ6CKDM+rPzqYyxnfPX+65j61m/x6TtM5awn1dbMQpD5ReR5mqKcINYleSmKKCCKG5Z2wvq0INSmEEiGCsZipmJp5H7CyPCzQ6TDTfhZ6CLQ6hoi791EsrsVjY4DCkO5T5ircvPIimim+UcyJXEglY9uOJ5/j1ES/RD5oa78Ow6I97RFyF0jOlkd+JprIYRGKcbFDFa6J/mZf4PfMB2/9u//E38ihK//9t/x+q/+Jz743b8olzLtL++m+VCHlRaNyolVMDy1ASe2L8KRrUuV6/GXD63gtnWw1NyiDAXwszmPewTX7voRBNzTRZizPmyvHYS3nTaKMyNRJrOvlTxGG2v3/r4uDPLYDY2I8aRhGRpR7jQwdt4bFYBjH6vi7wqihMA3dn0iEOV+ejJuuamDJqW9jcHasIEpuSgHGamPkJocyXRMRaRTfhTqgiBPSzhZXYbF9aPQPbURVw6vwLkd86kQU7Hs6w8w/4t3MItpec2cyVTE97F6xnvYMJsgLvkMWxdNU1LySirlos/fZ334O3zw2r8pMM6b/CZOrJ+LEIuLKPA2R1nEfVTHuTMle6Mx3R+NmUFozg5TmlEERlFIUUbpHlYa44FiKmNRpJsyM0RRFJ0swYt3s0AEQQwjTFH3byHO2RyxzmZIeGCBZI87SPGwRaqnHdX0HlIf3kPyQ3u6VRvEuVoh3MkMAfY3lVn/Q6z18MjeEI/kRj12N+h0N2LKW/+J3/3bf2da/lf84de/wh/+89/wx1//C9793b9iwZQ/4hbB8zFXh9ftU7ilsQmX9sxlWfI19q6fj5OsFa8yNescXAJrrR2sc0/hrv5+GGhshoPJWcT6WsLD8iKun1wHF9MzyGWJ0VRXhJrqEtTWlKOroxW9Pd2KYREQh6RWZKoWEMfCyMP+HQBV8Ren5h+739iQfVXpeDR45nA5CuK3tzJrZUpubGtBY2uLAmFzW8No43VuEjJTo5BKRYyP8UNcpCeigh3hdvcaLPTUoH1yI9R3LlDaxo6slTEo7ytz3Cz96gMs/vI9puQpdMlTsG7m+wTxfdaHk5ieP1fS8to5n2LBZx8qjdmT/vSfmPnhH7Fp9iSc37oAgTwQBT63URF5HzVxHkzN/mjODFYurQmIEk1ZYWggkHUEUm4eqVzvVZTRnfFirhzWsaUsIwRKpZmFKpcnnRICHZHpdw/pcr+Thwxvwsj1FJ+7rDftCKMdU7E1oqh8wfYGCLYhhFTYeEdjhN/Vh/utS9i/di4++P2/4rf/8n9TEf8Nf/rNr/HGa7/BHwnje7//FSa99i84unY6PE1OINj2Al9zHJf3LcBmuuatS6bh9I6lUFs/A8c3fg0zzW1wMFSDjd4B3OHv6mmtjdRQR4Qw65hp78ddg6NI4ElVX5nPOrEatQ3VdM096O/vR19PL5eDrBOfKh2aXwWiLMfGSxDHQqVaH7tt/H6q7RPt86pQASj7y1Lmsxl4KlOJSJPNoDKAvnugT+n82tDahPqmOjS1SNSgsDBTuaacHBdAAL2RGOuP7Ixwrrviruk5XD+7FUc2z1KmGNm/9muaj8/pjN/F8mnvYikVUczJRoK4beFnihpuYmyd+yF2L5qKLfNZMxLExdOnYMrbf8Dk13+NpVPfwYk1M2FIJ+l/8ySyPW+hPMIBtfFeaGRNqKRlgqeAmBPOiCSMEajPCEV1csAoiDFeVEUPpmh3BUS5//Jo+DGFs65MCSK4BDotFHWpwVRTUVSmZFFVwlz8yEsZ0J8b5EhAbaicJoRIj/BdQyzdeOQ9fYTY6cHRUAM7aLY+fv1XeO1f/zte/4//hfdefw3vvfE63nn99/joj7/DJ1T5We//J4zPbFEccKCNBu5o78GhdV9jC0/Og6tmYfuiKVDnSWx8YQfs9I/C6eYZmF06AC/rq8jk90hjON6+pHQoifSyRnFuAupqy1HX3KBckh0eHMIIIezv7VMEpY8ZboTHV8ATGGV9LJRj4yeBONG279s+PsaDKBDKWBSZqF25iQ8hFDWsb25CA79cM91ySxtrwyq5pVkyUpKCER/tiQwW7tl0nKlcBnjfgZXRSVw5vh67llPd5k7GtqVfYAsBW0kQV0ynQZGY9h62LpiK3Uu/xLZ5k7B1zkfYs3gKDrGO3LXkc6ydPYWq+QmmvvlbTGd9uG3OFFzeuRT2mnsQdUcLKc43UBZGs5LEtExFbEwPUlJyCyFsyY1ESx5NRTZhzAxnrUhVpIOWFF0STRCpgKKEKgCrkwKUkP0a0kNfRr30J+SyLj0EVXy+mN9VpjiRZqEUL0tEORghxJY1oaMBoTQkkHrKY/OLh5RLlZ/88df4w//673iLavjxm69j8jt/5PIP+OSN3zFt/xYf/vZ/YOX0t2FFk+JncxGut07hGtPxAf4G+1dMVzqBnGJJc0VtDQzOboGxxg4YnduFYGdTJLOWLUgORpCrGWxunIAjDVhWLE+a0jzUNdagi4ZloJ/ueYg1Yv8QOnu7MSBOegyIqpDH4+M7qVkF0liwJoqxrxm///jnVCHPjQexjza/f0R1h1G5bUUP6lqaUNNQj4amBjRSEWvplOXWFbl5CQp4KXHeyKTipNBxJsX7IYgpzNroLLSOrmOamap0YNhE1du+TIzKR3TC72DTgil8jmrI2L/sC+ycPwnb53yIIyunsQachcOrZyjtiYs+exfzJr2BjTM/wcn1s3Hr6AZ46jEN3ddDqosh3e591oc+aEof7czQzHTcmhuBVkLYlicdEuTWtlGENBS1yX6EcTQ9i3kpix2d3FMFYA2/g9xgspEK2pwlAI9CrIBIdZQ0XiS3J6MRy/S/i/gHpgijGsqlxHgXY0URY+7fQKC1DrQPbVC+94ev/Tve/s2/YdJbBPCPv8enbzLeYqnxxm8x9Z0/4KPX/wNT3vh3rJ/zCevoNTA9vxN3Lu+lQdmsXP48sHo69q/+EseYWaQThC5PbhezC4h+aI34ICfkJoUgIeQBXCyuwOD8fgS6WKLscQqqa4rQ3tWmtCeOSIM268Mu1ovyeCx4r4KQOPz1IL5q+0TPqyBUrQuIvfKh5S4Byixf3ahtlllgG1h31KKiSgbO56KwSPocJiKVapJBVcnigUyO80UyHWUE6yvbW+dxSW09ti35Aku+fF+ZYElg3Eb1W02zspZpWNLOvhVfYO+ST7GfsXv+JzjM9H16E+vJVV8p6Wn19A+x6st3+fznuH5gFRwu7UXArTNIdNRHllxZoWuuTXpI0AIITwhaqYajIEYqELYTxnZp78sMU4xLVcKoKpZJ16wEH1QkUhEVEAMVCMXgNGWGMqUT3oxIQhimQCiwSiovjHBjDemANIIQQzUMvXMN0Q6GNDa3EOtgwDpRH75UplNbl2D2R69j0h9/pfQc+mrSB/j8vTeo7K9j+nt/whSq/KS3f4dP3/8jvvjgj5g76U2WJ5NwYvNc6BxaDvMLu2B0dg8uHlhDCOdg68KPcWTjjNGB9VZXaFRskUhFTKOjz4gLRDCNk/mVE7ipeRgJYTRjRelo62pRZvTtH3xK9/wUHR1t6O3vIXySjl+tiERhFESB4vvgGf/8+OdUMXafsTF2n++AyE/XS4vfzbpCbuCjmmBJFLGytgalFaWoqi5FRcUTlJbmIj8vHmlUxAzCmJZANYz1Q2KcHyJYPzmzmL52eisOrpuJVTPpgGd8iOU0KBtZ+21d/CnWzfoAm+d+hH3LP8NeAnlg6WfYt3AyTqyaDs3tC5U5o7fN/VhJ19vnfoLTVEnbc9vha3gCkVaXqIZGKPC3Q3m0C+qSmZozAlkbUsleGJUWwiggduTGoDP3EVUxQqkhR1XRm0rISCSISb6oTPIfHdtCCMXsNFERRQ0bpK0wJUSBUNSwhK77cRjV0M8OiVTDKPsbSiS4mCDFzQyJVMUoez14GGngGF3v1+/9jtC9hoVfTlLmAZ/76Ufc9iZmymQBhHDyW7/BV5+8idlT3sHizz9iBvgMe5ZNw9b5H9KgzMKVoxuhe2yLAuOBNV/RvCyC3slNcGCdGONjg8RwNyRH+yA3JRLRfs5wNtXG5SMb4XpHD49zY9Ha2cjMRtPJgz7E9NzFEmuAx1Tuv6KCbiJFJAp/rohjYyxAY2OifSVetd/YbSoQpc+iNNvINWUxKUoMjzZi11ENK6orUVdfg0a5hwoVsaAgFXnZccjhwUpjOk6M9kYSz874GG9EhznBm8pgTjd3epe4wEkKiEvpktfO+phF/BfYTPXbQfB2sybct3gqDkkvZaqiOlOz9q4lCnh7+fw2Kqcopd6+5XC7egghZmcQf+8qsr3MURhyD6XRDwiL3BH0WxAltUptKGrYmfdIAVF62jRT6QQ4gbAy3ocGxA81qQHKzYKkiadBQExXgSgmJ4L7Bys1ZEWspGU3mpT7SPO0UhxylL0+4pyMkeJ+m9tuKyCGMi3f1zmG/cu/woz3f4cFn76PJdMnY9nMzzD/s4/x9QfvYNYn7ymN85OZkr/+8A9M4e9j9VeTWCvPxN6Vs7B54RT+Xu+ytpbZc7/E4Y0LcGj9XAK5WgHRUvcwIvh+SS9AzEuNRkyAO3zvGuPWhQMw5/tn8ARqpKGUmTiY4JSJOvspLkMstwREFYA89EpMpIoTgjgWnvEx0f4SP7SPbBcQVTCqun3J5JtSH3YPDaCddUVVrVxLrkarXNprrEJeXgoy02NQ/JgwZsYgifBFBT9AemIwMlNDERvhDF+n67C6dgA6x1fzR/xaqQlXSUqe9QlrnhnYz9S7ewlVkADK9LzHCOCRpVNxdNmnuLZnKS5tW4Ajy7/ADiribirntb2L4XbtIMItziHd1RCPA++gMOw+VcqVsLBGVNoPQ9GYKSCFKXcH7SiIRVc+Iy8WHTnSTStMga1KmnKYoqukGz8dsoSkXwXEVLmVmigjUzlrw2oqfiVLjtIYTzwJc0E21TDJ1ZwgGhHCm0h2M0e6lxVBtOBjI/iYaML8zG5smvkx5n38R2aBSVgy7WOsnv05Zk16FzM/+QCzJn+AL997HZ+9+SvM+uD3WP75u1j71Uc4uJolycZF2Ld+HlbM/hhLv/4Qcyb/CQs+e1s5kc/sXgZ9ZhlLXZ6QD3gCRDxAUqQnclOjkBIdCA8bA5hdPgKd0zsRFuiCDuml/ewp+oeeY5A0DvT3j176U9Lxd1Xwe0EcC9L3xXi4XvX6sfupnleBKKF0hlU6OMh0c1RDmeGrvQ2llTJzQxUaWCNWMzXn5SaNTtCe+QhZdMoCYmL0Q2SlhyMtOQiBDy3haHEeFtq76fA24+xu6eQ5nSoobYaTlUH0+1Z8rRiSIyu/wq55HxPEL6FGCNWlp8nO+YoCnl43izB+yfgcF7fNxX2tXawP1ZHgeA1PQmyVtFz+yA01iawRqYhNrBGl06u0H4pR6SSI3QVxCozt0pOa9aM079TI1RaqYTXrwhqCJyCKIWmkM26SoFOul6YbPi/3Xy5X+hS640moEzIf2ihqGH3fEEmEMI0QpnvfQSrrVTEq7gZnoHdwA1ZMfQMrv/yQxuwjpl3JBh9j7uR3CaP0JHoXMz58A1+//xpmvvdbLP/0Laz76n2oEUD1HSuwf8NCrJgzBbM/ewezp75NcN8izO8ro/cu7F8Bk0t74GWrjaRQR8QGOyMnJRxPeCy87G5CX2M/tNR34IHjbfT2tSkdVQYGn6GvdxB9fX1Uwz9vR3xVKDXiT4nxcI19rNo2dt+x6yoIVR1hlb6HSiN2P9p6ulDX3ISS8jIFxFqqYnnZExTkJiMtJQxJiYE0J76IDXelGkobYhiSaVwCvCxgb3wKBmc34MqhpTi3cwEOr5+B3TQiW6mMWxd8yrT8OY6tnYfDTGG76ZiP8LmjKz7FqdWfQ3PD1zA6uBpnmJ7PsHg/RBDPcNvdi7sQbn0BMfZXmAYNqIj3UBnrjuoEL9Z3TK0ZomTSfCNmhYqY/+gliFIryvAAMSLScVUAlKhmSNOMuOOmjHDlZkHNaWJsQqi0cklPGsJpbqIIYoiTkpaj7xnikfMtpBJA6VKW7itXX0wRaqOrDOK6tHMFNlLNNs2eihVUw1UzpmLp5x8ohmTmx3/C3Cnvcp1QfvgmZrCGXPrpm9g852Mc3TgHlw5vxNEty7CYCjl90huYxhryq4/fwiJCvWP5dOxZ+Tn0T22CvdFJRPtYvTQs+WmRCKBh0T2zD+dP7ISP5z10dDYzFQ9jcIDms7MXvQPfpuW/C4g/tE31WGKsGiqhNNsMjbYfdneihvVhcWmpMjSgjiCWlTzGk4I0ZGVEEUQ/xEa70ZzYIyHGHSmE8FGUB1zuXYfWsTU4v3ceLuych3M7FuD4ltnYt0qmJZ6E9TOYhlbMgrrMe7PsayriJKjRPZ9Y9Tk0NnwFzfVf4ca+FTi5ZgY0dy5VXPSJtV/BjAcg3FoTmV7GSHQ1QIa3OUojnRUQ66TnTTrrRBm8ROAERFHEnsIEdD+OR8/jOHTmRxM4KiJrwiqqXTVTcA3Vr5HGRGrKZpn9gRDKkFDp6q8Ea0dlKGi0BwqCHGhSzKh8RkhhKs6kWRLjkulH4+BqAn/zi8qchhd3LlfaPDfP+RQrqITrZ3+GdTOnYs7Hr2POJ3/AvClvY97k97n8gI+l+9tH2Mky5cj6mfzNVuH0zlWsKz/CB2/8GpNYS04niNM/eB0bpdVh8WScY4Yx096njIxMpYtPjvJERnwAgtzvQPv0XhzbvwHREb4YGOhW0nFvdx/VcFA5zuID/mYgjo2xAKqgG7v+7X6EkKG6pqykZKkPldtVjKBdunxREWsa5A4BpagniDV1lSihY378JA3pqeGIf+SJGLrIeKpFCl1lfJQbbMw1cfn0Flw+vg5aaqtxavt8nN21CGeoimqsFXfTmGxlej6yRoaPzsfhFTOwZ8FUpUYU1dPaNgeXN32NK9sW0rAswOktC6G5b5Uy1FTv8Cr4mp5EqvsN5AVaIT/Ili7WgTXfQyUlS33YnBWK1hxCxWjPj0HXk3iCmKDc8FvAbOP2eqbiSiq4NNtI80xzNuvHnBhGNNqyohVVVDXlyCCoOp5wFQQxz98e8U63EOdorAxbzQu8D5nqJNXPElFOBnh4SwOOOsdxadcKbJ09Getn0aRM+1CZXm/HstlUxsmY+8mfMJuquGCq3Bj9E6buD7B+7hTspFuWSaiO0ZicI4gbF3yJd177d3z05m8wgwoqt/mY+fFr2Difvx0dtYyGtDM4iUiWBMkRrkiM9IaPkzlOHVgHvcsnUF6aR0VsRQ9rfGnUlmvMKgZUEP4QkD8biBM9/zIIoWp+Q1FBZR4bScuD0oY4hHa5rCeKWFfDurASNbVVVMcqFFfmIycvEbFR3soEnBGB9xAb5s707Aa3ewa4cnoTbmkfgPHl/bikthEHmW7UtszBGarima38oXnW76ZB2btsOo6snYsDS7/C0VUzFJessXkWtLYzPW3+Gtrbl+DkhsXYv24Bzh7ezIM0B9f2L4OP2WnWZjeQ42eBgtB7DEdlRgflqsoLEFvokFtyo9BGEDuZmjsLqIpy80YqYwfTtDRWyw0kxQ2LSWmUlJwVNRqZUawTwwnhi04T0oOH5qaU5Uem1x3EOVCNXUyR63sXBcGOyliYRB9zhDleh/vNs3DQPoaLO5Zhx7xPsXYGQSOI25bOxoH1K7Bl8Ryaj3eogm9i7uQ3lQbvlV99iHWzJynzAJ3YvBTHNy7G6W0rsWvFHEyhGr77+/+FL6mGa+d9/mJA2XvYzt/vPGtF8ysH4XdfD4+T/JCbHA43W0Mc2LIIzrZGaG6sJIjt6KUiDsllPtUcOGNA+5uDONE21XZVKlZkWgUiAVSmmGNIO6J0gJVb3tbTJZdUlKOcIJZVc1lThqLSbKX9MDrMFX4eFqwHrRDqdw8OtjdwQ/sIbuochO7ZLdA8sg6n96zEbpmIc/U0ppyl0Ni5mM5wGo3Kl9i1+FPsZ81zhBAepYM+t4mF+JZZys2wL26lKjIl71s+C2uXL8be3VtxeNNCpuov4WF8FlGOekh7aMIa0UkBUWq4hrRApUZsZX3Y/ALE9oJH40BMRHteHNpyHynwSfugCsZR8MSkhFIFR0fiiYuuTfJHpXT5p/qlulkgliCmelgqabogxBEZ/jaI8zRFiP01OF9XVwbMX9i2BDvnf4pVTK9LvvgQGxYwE6xdilVzptE1v62MSpz9yRtY9Nl7TMufsGb+AvtXzsbxTUtwevsqrs9Rbu3x5Yd/Uma5+OrD15V+m1sWfoE1M6Sr3FQcYqkiV1mcbp1FPkuH4qwY2Blfwnm1zUiNC0B/fzsGWGL1Dw6zThzBU2a8YR5z1fhmiV8UiAJf/1Ou086PpuUB9Az0oKe3G41NjSiuIHxVFSitqUR5VakyrUhmahjiI93h72EOf/fb8HAwwaWze3FefSvOHFmNo0zD5w6uwRGenVuZcjYROg264JNUxF1LpuAw0+yBVdNxVOZwoWIeZn14dtMsXN41H5eoiOdlShKm5O3L52Ht5u3Yum8/Du3biu2Lv4Slxv+ft78ArjNLswXRjJhH8d7M3Edz597u6a6qZLMtg5hZOsw6YmZmZiaLLVm2ZMvMzMyMmU5mZs6srKqu9da3JWXlndsxMTEx8yK04z+sc/a/9oJNfyLObGrD9b1DeI22QPa6eU3Wn1BCP1ZzEWV47qTyfKpD+zHDCqX5m5cuq6PcnwXiaabi2fHj2X5EBpirPLJ8yNvS3yg7NLx7aR9ep/Q9IANe3zaEq1sGcHf/ejaAGTXCcnP/OlzcuRaHJ5owQ384UZ2OasWIq5maFzOUvIgITxckmDWwhPrCj6nZdzmTMB/XMFHbA10JLEp3pGxWGoxsO+sszBPhDDduC/8EDyZrLVkz3PUFvv4F1gFlnHWYbfVGbboeo2TFQ/Ss9y8ewEhbMQabC/DxOw/xyy/f4Ze/0HL9+W9qAZXMzpY9cNSVBebA938oEP/9Iv2EAr5/zMCeB+JPRKgUGdb77udf1djy57IW5cvPVXfN2++9jVflKgFvv4onrzzEnRvncfvaCdxkMDnJxLh3Sx86GnKRn2FDbpoBsVZPJFi8kBevQYolELEMI06NB6rTjCiMDkKylkxo8EAh03B1MoMIwZnPSq0heBuSCWCyYoEzmCclEE6rHob4LJhTc5BZVo70tGQUkBn3jVSTicbx+qltePviHrzGwCQd0gJA6cz+9O5JMiOlWS4vpoA4C0JhRQHkl48u8jVn8CGDyQdMx+9LIfjeoxeU8iGBKXssyn7ckpZfO7lNSfHNnSO4RTZ8TADKCMs9esarDC3ntvbi6HgzdnSXYrIuC3VJlNZQV1h8ZCnsQvitXIh4k4b1ooX/miXwXrGAYcQFZoYYCTIJkb6IC/dW2/DFa/1g8l+FSM9l8Fn6AjwX/oHyvmRue+fVSNSsIht6ojg2CBVJEegpi8O61jwc2tSP4eZ8jHWW4pN3H5IRv1Xn9MdfZ3tE5GKQf/u77Pjwj4mx/4cCUQD2P3/sL3LNXraGP//tr2S+v80WgnAWiH9jWv4bvmWq+p5A/Ornn/DZt1/jiy8+V6MoMsFBLuDz2ltMyy/fZTI+RTCewfVrx3Bw9yj6WvJQVRSHEkpCTooB5nBp/V5IoOQmMBknGPzhiHBDaSL9D+U3ReeKTD5fGhNCEAahmGm6kv6xPk3DhM10zNScYvJGLE+KyWREeHw2ggnG2KJ65NW0IykxHp1liTg33a6S7PuUzjcu7FGjJWqMmMlXZFeA+BUBJ2WeDSW0CDC/Yvns/jmVlj+iH1SAlEkPZEApwoTiC2Wzz7fO7FIbJwkQ7+xZh3sH1qtNQR8cpVTvY1omEM/MdOPEZJtaC7OptRCNKSbFiDY/F5iYlr2XPQ9dgDecxkj4uy1Xm9KHM02b/F0ptasIQh8CLICJ2BdOsqMhYLW6ZHCY61IGm+co7wSyxo1pORJlCVQL1lcN66uOjNiUY8FoUzbWdxSjvzYdE91l+OCNu/jhh2/w3S8yQMFz/OfZtSuyRd2vwoxzndn/uwPx99L77xYC8c9/pw/8218IvlkQSmKWKK86sflFZYs5Wbv85c+/4ONvvlW7fH0i2xC//xpZ8RV6wwe4d+8Kbl4/h/MXjmJq8wja2QLzZbVZlgNlufRx9HWJNl9kx4awQt2QZAxAMtOxJWQViuMjyIKBCoiSngscsgOYN8EYQGYMV6XQ4Uvf6EpTTzYJ84HBbEVYagn8k8tgzqtFak0P0hqHUFddqtYs3yEopIvlPQJHNlv66Nbs0N5n904rQEoSngeisOH3L13F1/SIX1Ca1aSGu6cp57NAFJ/4IcEo650FjJKU5Yr079Ifvi7bDMvurnsn8ODQBgXC25RnWaNymfbk/LY+tTDr8FgjNhOIdUzNCTLZ13uZApnWaxVCvVbDGOrPBLwEi5mG3Sm7kZRmZ6gnHEEy5EkLw9smglD6DPW+q2HydVOb2Rv4OWn02lWpenQWR6OrJAZt+XasrUhAd5FMDUvCSEMW+ioTMcjjEwaun37+VvV+/CiKJz6R51jtlUgS+vdA9++V/92k+TcJ5j+XZDwPwJ8Jxp95XyhbQPjND7KVyA/45scf8RFB+N4XX+LDTz7CO0qO7+KlV27j/sNruHzlNHbv2YK2zkaUVRWisiSR4IskE5qQl2rlbS3yKbfJZm911YAMu/g8XzjC1qCKsi2+JkW3BjlWL4LSjyAMhCwfqEwMUyBNilxNf7QS5mDKVrg/jPZYBKaWwT+tGrrMSljyG+Bo24TC9gGM9zXh0HgrHp/cSnk9ivcorRI2xBd++fA8gcjQQrCJHxQWFDaUzu1vePsfQDxHIM6xIuVZOrE/kRQtXTcyEYLyLPsZCiO+JFe6OrhBLd4XIF5nSLtMf3yFjHhlJ8E404djEy3Y1FaA+mQ9UkLJah4MGMEebFgB0Pi5I9LfE74rFqk5ique/Wf4MA2b/FbBwUSsY7AxMmWbA9bQCy5FCOU8lKC1BXkQrB6UbV8C0YzWghj0V6USkDzSL481ZmGgKhkTLblY35KN4YZMXD+9C9/J3jd/ljXNsjyAksywIvMQZYPX/yUW/H353wzEeVacB+B8kX2uRYIFiNJnqLYQIQDnd/j6Wu3u9T0++/orvPPxR3iN4eTxqy/h/qM7uHH7Mi5fO4e9B3dhw+b1aOloRE5BFgqLslCUHYU8VnpushnJTgIySY8ssqFcTSrTEaT2ybYErqREMzWzNWfRO+aSDYuj2boTQ5mig1EWR3mmRCfr3GD0lkkRy2jq3WCIDEGwzg7/xEL4JhcjMq0UpsJmBJf0w9k8jtbBURzaOo7TDA8ya/qTewImgohM+JUAjQD7jNL75YMLCozfEoTfvUR2fHxRAVVJM5Pmx3fOspxW4UXS8sdkRdn8XaT5/Uv/JRAfH57Cy8c2qw2erhCEl3YM4sbedUzwTM4MMscn27GdPrEj24Y8A+2F/wrYfVfCGuiBYDcXhHu7wn/FQri/8AesIRC9Fv8BBl8XxER4qiuzRjE9G3lftlkxU9LD6CeNvmvgIFvaAtfQG4agMS8WHUWJZMQYgtKJ7tI4BcSB6mRMtedioi0Hx3eO4mOq2I8/focffvxZsaF03/z5/19AlPJ7AIr0qoVQaqKrgHD22soy11CAKFIsG7HLMgBZj/Luh++TAR/jIQH44PFd3H3pLk5dPIN1GyfR2NWFhp4OFFaXID4lhl7NjuJsJwrJhgmsoNRoDbLJiElWHySZPJBu86ev8USc1h25DCTSsZ1n90VNciRlOBRV8UEocVLGzXxNGP2S7yJoySAmvxUwUZaDgwPhF2lBYEwWfKLToMuphCavCT5ptQgs7ERS6ygmN8vi9U24tmdUDdcJG35KQH2hdl44q8rv5VkN9T06j8/pH5U/5Os+JGA/IRiFPT+RoT1hVrLhb5tr0oeKNL96nAmd5eWjm3B77ziBN0BpHqY9mMS9g1O4vGNILRnY3V+JoZJ4VMeEIZk+0ey+hNK6EsGuyxHmuZLpdxl8Fz9LMP4LvJf8EWFuCwjG5erSwIn003GRXnBQnm3+ZEb3ZWRKF7KiJ6wB7rBSprMdEahKd6AwJpIMaVS+sSHbjM4iJ8brU7GuMQ1T/A5vvXwDP/34jdrt4c885wLEX1TvCAlLgPi/Aoz/m4H474JwHohz5XsCUAFRxpMlmHz15ezoyXtv0Qe+grfeeBlvvP4Y95mQdx0/jNaBAZQ3t6CyrQMlLS1IzM+ExaFHWoJVecMUZxhsNNjp0Vqk2IMRa3BDGiU42xFIlvNEblQwCuJk8VQwSlmqmI4r4mRr3kCkalxg8X4WOvdnofdcqDZf0vq4IMTPE/7BIQgxRiHYkYLA6FRosyvgn1KBNc5CuKVUIqiwDUV9UzhzeDfukq1kYZPI8RdkOumUFiZUgCTApC9R9SMShF8/4mMyY1tSM8sHBOKHt8mGlOdPWD6+cYwgJCMyhcv1Wt45v/s3IAozPub/ur5jGBe39pMNx5icp/Dg8CZc3z2m1qpIYJEdbDszLCiyMPlTboPlmtPuK6Cl57P4usNOuRWWs1OS5YLpet9liJq75Eeyzo8WxUclab3XShh81vD13lQKD+gIZGcIVcWpVVfqSqHS5DuDCMpghhc9ugrtGK1Pxnh7Ac4d2YZvv/wYP//0HX6V9c1/+VWBcBaI//a/Doi/QIAlNCr9PnOFzwiSZQ8TVeYCCkGOvzKM/GXu9dJFM5uMyYAE548s3/NFPxCQPzEtfcdI/w2ZUKVjJqt3Pn0Pr7z7Gl5/+xW8/c7rTMdPcPrGFQzs3I2s9rVIrm5Bdl0zStu7kVpRD3NSEmwOHUpzY5FNWY4TH2iLRHqMCZkxWiSSDZPNbupSDDlWXyZlf1TL5uSUYmHAGiZj2dUgLnw59D4vImT10whY9QxP0jIYyALhrHhvLw/4BIcj1B6PAEcygmIyEJFSAp/YfKyKysGqhGKsSa2Gvqwfneu24vqZ07h1YBr3Dk/is8cX8PkjmX8orHgOXxBsAsDvBYiU5q8enSEjkgVlUdXdk/iYRwks4i8/oUf89MZxdSV5CSsfEIjvSRfOmR144zTBeGKLCiuyRODKzhHcObgRD49Kf+IWxZJnNnbi0HADtnWUYbgsBfWJOuQa/RC+agG8VtL3+fnCGOSPBGMIG2g4bYkeNSmyHbEJKZYgRMn4tN9yxJFJM8zBiCcgrYFuBF0ApdmLirEKFj9XpBgC2WhXQOP2IlXHC0k6L8ge2w2ZRqytjFfyPDNYR6+4G99//jb+wuDy66+/0IrJwIUQ1d/myIsYUoVyTQzNXzTy3wHi7wqfmX/zrwSUbDMmZRaYZEO+Zr78Hog/sfwgvlCG8fjG734kCOkJP/n6c7z10Tt48u6rePXd1/H6u2/hzuOH2LT/AEoHhhDX3Adb3RCcVd3IaGxHXkMb4gsqYYyJQXKKFQVMywlku6Q4A1LjrMiIZaE8JxjdEa9byYr0QD6TsfjA2rQQ1KSGoTEjEiV2dySHL4bO4xlEei1CiPtiBLktQqjnMgR7uiAs0Bs+/oFwDYpAUFQiwpLyERibi6C4fHhGZcGVYFydVIo1ydXwTG2AJr8dI5v24vaFk7iwfS2enNuuJjx8ee8M2ZGh5f5JMuIF/PDKNdWf+PVj6eQmaz6kNN+hJ7xDMN6mJM8BUK6fLGU2Ne9X135++/wuvCvrXAhGmY94efsgblOSH5ElXzopy09ncIfseH6qE0dHm7CrrxYbGvPRkxeNUkcIopiKg7y94OXlh2D/AGiDvZmOVyGKCpBPH91ZkYHOygyGuSDEB7ogMcIVmbZgZBKMseEMeMYw+shASrULAbgGTgYgo/dyNYlCz6MtwAXpBi+yogG95fEYbUjH1oEKgrEGZw5M4fMPXlUyLdPAfiIJyYiLjLL8lUSmLiwuQ38gxsBUjX+k6n9XmiXt/r4IyH7miwVos5Q7C8yf5bZCPYHL27LKf76LRrYc/uTTz/DxJx/iww9lB6+38Mpbr+HGo8fYeeIMmkcnEVvRBHtNBxxNg7A1rENs4xASa5uRVl0PR1oWouIZUDJsSLX5Isbsi/RkC5KijYg1hyNG74MY7WokG9egIFqumxKE2pQw1KeHob3IgrJ4fySFvgin//PQuj6DwBXPIIw+KNRjOfxcFyPYbw38/Lzh7h8Ct3AjfB1JCE4qRGBCEUIpy97xxXCNL4R7WhU8MxrIjJVY7MiBvqQNG/afwL0LxyibfXjnwjYmY/pDAvKjR6fx+ZOL+PH1m/jhVYKRrCgTZj8lK34oS0bpCz8Wb3iDx+sMOwqIc6mZgUUuGiTlw6sH1LVbhBGv7RrBw2PTeHVuffRLx2dwm9J8dkMHjo014ci6NmzrqsBYVQZqkwxMzWTFwAD4+ofCNzACwaGhMIT5q10snGS/vJgI1OQ4qBwWFBKY6TLsSZuTYQpEDBNzsiGUzBdMaZZeBT84Al0hG1YFLPsTQle/QJZcwTpdjuoUPSbb8tU1nCe7CrFnQzsObhvG2WPb8eYrd/H1Fx8pqf5ZLihOqSZcqLSzjKjAKMrK8hsQfy/BivnmwPcL3/pn0uf/vMyOnMy+RxlSolyAKWsVpJNa9rv+7Ksv1Eq8txlI3v3oQ7zxzju4/fAB9p08g8Etu1HSO4aYmk7oSttgrhuArWUU5voxOBqGEFPVjMTySsRmpCEp2YFMhpJEkw/SYsPJhno4TSEwh3nDFuYKZ7gLsmzeyI/2Z0L2QkOGBl3FFtRkRJAlV9EXLoXV42mELPuD2uUr1G05fFwWwmv1Ivh4r4aHvy88QrTwNsbC25FGOc5DEEEYkdOounFWxxZjZUIZVsSV4UVrLp4zp+KFqCJENU9j98lLuH14I67PtKsRF1nb/MlLlOdXLuOHN2/jp9dvKL8oAUaNrDAlf0Q2FH/48U2+lqz4qbCiSDPBKOPMMulBrgwgG7VLeLkvQ30Eoowzq0VYTOxP6CHvUpovTHfjxLoWHB9vx4HhJkw25KEpKxqWEB+EBAYhKNIEzzAz/HUW6E1GGEJFelchXitBxZMsGKiuMVMSF4n8qFB14aO4MA/ERfjSU7J+g7wQE+5Ln+gBu+wb6SIzeZ6G0WsJzPTYVQT9dkry6V1D2DbWgC3jzTh7ZBrnjm3FhZN78NK9y/js4zfx/fdf4M+/zu6v/VdiZR54suG7KnP3n5J4Ldo9L79SfhEg8kUyQvLr32Xc8Fe++BeWX9Vjv5Bmf+TrfmL5QULJL39hIv4Bn335hbpq6DuffoiX3n8X1157FUdv3cH6/YdRNziO2pGNqJvcjoTWIURWdCC0tBMR5b3QVfXBVDcIe8MAHJXNiCkuRWxaIuLjjEig3KTQ48RTPhLsoYg1BcPKlmsNXslKXYMksmJsyGKUxPijp8jGpExPZGN6trohOZKBZNUfaOCfoxyvRJD7KviuXg5PtxVw93GDe2AgvLR2eFuS4WFPh29iMUKy6xCQXgfvlGqsiC7CIlseFlhy8Yw+Hc8Y0/G8pQDLE5qRvnYnDh49zAQ7hhtb+impOwm6M/j6yWX89MZN/PjaNXxFEEq3juquYZHbqkh3D0OLzEf8lEwpLClLUGX135f3TqlLVQgQ7+2fwK3doyo9ywbtb8kSAkq0PH6F/1Mu3nNkuJFesQnTbeWozYyDLtgfgUGh8I+0wksXAx9jDOzJ6UiIcyJaI/tBynxE2VTAhTK+UjFiWZwGRc4IJGsJPEqxhWoRRTDGssFLkHEErmYdzqqKrA93Bq5Ae0EsDmzswuk963CUHvbkwQ04xhB3bN8GnD++A5dO7cPdG2cYRh/g628+VSFGbWVMvP0GRhKaXNNZyn8FRMWOfELpugouVHOWv8hRMaLMJ/wrvvsLwffLz/icEvwRAfj+px/jPYLwCQF49uF9TJ86jdZtu1A8No24pj6kd65D6dh2xLWOIri0BT4lzfAt6kBIcTd0lb1kxn6Ya3pgJxBji0tgjTEjVi5NxgpKiTVQmgMRa/QnE7qr3bxksU906AoYPP6E+NBF6CtxoCVLh0z9KhRaPZFn9UB00BJoXJ8nAJchJMgXfj6e8PNyg7ePO7wC/eATroOfKQ4+9jSssaRQjgsQmFkLL4YTV0rxUkchXjRlqvKcLhULzTlYbCvBImc1XFKbUDy6nWA8gRObxnBz+xBZ7hCT8hn89Opl/PjkCkFFsNEXfk4P+fkdpmsm6y+km4fB5ss7Uvj4XPqWdS9q8dXj8+r6LO9d2ktGXE/2W4eXmZ7fJBO+fWYnXmeafkAgXts6gNMTrTg61IADAw3Y3t+MisxkhAeHIDDcAG+NA66aGLjp4mBMzEZCUjISreHIsvohk4wYFbRcTR2z+69AUVQYZZqSTEaMCmHSphxb/CjNoZ5qVlJ0iCtDEBvz6udh9F2iZjT1Vabi6NZBnDs4RSakXbhyGA9unebxOB7ePIfXH17Dyw8u49GDK3j11Xv49pvP8Rf6RQEf//4BRgXEf6M0z8ns74vItfSMq23F5uRXMSAlWCa0fvfj9/jy60/xkezQ9dmHeI0y/PD9D3Hi7gMM7T2EkqH1yF47geTe9XC2j5Lt1iKlZxoJHZPQlPcgoLQDXmRDn9JehJQPILycjFjLUtUJW1kDrOnpiIpmCkwxIpWVJB3YaZSRWD1bqc6TPkiur7yaFbkAetd/RXGUt9qQM48JOiPSBcVmL+QwUcvqPa0YbX9P+EeEwis4GEFBIfAK8IcnT1iAzgpPXTQ8LElwJRB94goRkFEDt+RKesJyuMSW4EWy4HPaZLyoS8FScy4WOyuxMLqKMp0Lr6IeVMycwNDUduwZ78etvcP0fHvxIz3jjwwtXzCgfEap/YJg/IKMOH8JC3UZC4Lxq3tn8bUC4EV8Q+B+/8pVfC9j1PdPkxH34cmRKTzatx4vMaw8IeO8yaDyFoH45NBG3CQIzo4TiAN1ODDYhK1r25AWHwdv/zB4hdvgoY/FKm0s3AyJCIlKgzU+GVZ9OAridCiP1yDT5E+mYzL2XoqUCA9ks5HLxgIyTczs5wKL/0rFkDnWECRFekLv8SIMXov5nuVIZ92OteTg2M5hnDuyGTcvHiL7ncaj+5fx2ku38fpLd/He64/x8fuv4f13X8bdmxfxxmsv4aefvlf9jP9VJ7cCItE5H1LktmzGrZKyHAlAKd8TnV/zgS9//Bmffv21Wnv8HuVX2O8cw8f0mUto2noI2cMziGll6GifQFz3FBxt66Gn5NqaRhHXvh7W+mFKch9CKgfgQwD6VQwjqHIYEVVDlOduGCvaYC+phi0lgcHEgOIUDbIcgchL0CBDLk8RIxcD90OCnpXlswhG92cRT6lpyzagKj4AqRGyMMod5bI8NHINzKw0A1NjiCYcoU4nAkwWBEXo4BEYDK9IPbwirFgVYcNqnrTVPGH+lObArHq4UZZXp9RgqbMYzxKEL7AsNKVhkZ0y7SjBM5ZC/MGch2XZzYhsnkBIURvSG7qwebwD17d14aMLu/CtLKq6dRSf0vvJdfjkcrlfCRgpzdLdI+VbSvd3jy+q7p4fXr2On167QTa9qi6Z9vnNI3hHtrVjcn6JrPiIJ/0x/eLL+8bxEsF5awvZaF0rDvdVYWdXNbqrSxARocXKAC2WhzqwXBMLF10C1hhT4BeVBXtmMewxMYgxRqAy1YaKZBM9oCtsBF9c8BrkmgMIRAk0a8iIVBx/F6QZ/FEaq1V7RNr9lqrZ7kmaNciL8sMQ0/KO8SacJSPeuXZMgfD1V+7htVce4q03nuC1J4/w3tuv4YtP3sbbbzzE1Stn8MUXH+PPsnXdr3/9DYQSYBQQlQxLV8zfGEakb5CAlM7oH4jKb1i+IA1+KvL79Zd489NP8fInn+PKGx9g66V7BN9hJHVNwN48jJiuSUR3b4SldRLGpg0sk9A3jENfPwpL0zpVtNUDiCAIw6pG4F9OEPIYXDEIbe0IDNXdMJe3wJ5fiujEaBSkG1GbbURFmhYlKTTU8WHIiw9FVpQv2XAZYuhxnH5LUGDzQ3uOEUV2D6SGLUWpLQDV0WFqMqwuwAW60ACyQSIM6VnwszgRZrTDV2eEp94K9wg7XA0xcDXGw8eRCa+YfPhl1mFNag1ckuuwNLqcQEzHYkrzYlsmnjHTJ5py8AddFp6NLoVP5SBcsxvxTxFx+JMxGSU9g9g3PYirG5rxzslN+OL6QXxCZvvs2kF8eYPMePO4AuQ3lGi5Zsr3DDM/kAUVCJm0f5bymkyYOI9v7hzDxxd3420m5tf2EYjb+nFnuhO3Nnbg5nQPLk924PxoMw73VmKqqRiFyYlw9wvFogATFkUmYIk+BctM6Vhty4FndCEMuXVIKquH0WxGnDEM+QRYpj0QtgCmYNZTaXQk4kJlM4IVZMQVVJtlSKH6VDAsFkUFU869kWn0Ubus1aZrZic9NGZhZrQJB+iTH9w6iw/efQWvvvIIH7z/Nt5//x28/dZr+OSDN/HF5+/h/v2reOXVByq4/FmNRcvw3+ysHAHkUz+rvsC/4Oe/yhoSWfD+Z3wpV4lnAn7rmx/w6KMvcf2Nt3D6wUNsOX8NrTuPIWNkO6wdmxBJsIXWjsHSthFxvZspwxMwNI0hvH4CkY0bEFY3gfAGFibiyOZ1CK0bQkjVAELJguGVo9DUroWupp+yPARzdQdia9qQWMzEnOBAcYYRzUUOlCRrCcAQlKXrUZaqQV6Mn9qbRTYOSolwRVVCBBrTCFTTKnXp12K5xp4EHLMfzJQWOxNjUk4xzJlFCHYkI9IaiyCrE8Gx9ISWRLiaE+AXnYmAmBx4RefBJ6MOqzMasCylAUtja+gP87FIeUOCz5KBf41Mwb9qMuGS1QbfsrX4H/2t+O9X+OP/siIU3gw5m3ftwbXtfbixqQ3vnpommHbik0t78PnVg/jm9nEC7CSBePY3IP5IICoQvnGLQLyhgPjDyxfw3f2T+Orafnx8ZiveO7IBr+wcxH0B4mQrLq1rwrnhBpyhLB/qLMVoZTZDnBEr/SLwQpADiwxsOI4CLI4qwMqYEqyKKYNXWg1iGvphTcmEJsQXZgIwSeqQ4MoyBaA2xULgecMetEr1FUqQSYhYjfLYMKpNhJpKV85jRVwYWrNN6C2NQX91MoZb8zHWVYl928Zw7+Z5vPLkHkH4Nr6Qq8h+8B4++fBdfPrJe3jr7Zdw++4lNVPn17/+WfVVKzacY8anvv7pJ9Xn98U3X9LzUXJlbfFX3+Dcq2+hf98xlI9vRnrfJBzt4zC3jsPQtkEBMLJlIzStU9C1boCtYyOi2/kaSrC+YQThjQQdwRhQO4Hg5ikE8XX+zesRQJAG1A4itGYI+tpRGCo7YCALWijLMQ3dSKnvQHxeIeLjbSjPsaMi24r8JANyEzWUabbMhBAUJwSgMNofGazEdI0b6mUT8vggMqI7im1eqIwOR3mCDhkyhZ6pO5G+KT6rCAklDZTnVISZY+FjcsA/Pg2+MRnwiU5HYHwevOxZ8HDmwz21Fmty2rA8vRVL4uuwkOFEWFECy/MsfwhPUKzoXTZCr1iC/+Y5N/wnl2D8twv88f9x0yGltg0nD8maE5HSfnxwejM+Pr9DsdtXNw4TiCcIxNME4rnfGPGn12Zl+UfKslw88ofH5/DdPb7uxkF8fnEHPuFnvHdoAq/tGsSjmW7cnGzHlbFWnGdQOba2GuO1BbAbjHAJMGJBRCIWWvKwmOBbnFCFlQk1WJlUi5WpddCx7uMrW6DRRkBP5otwfUYtB8i1h6GzKB7Z1kDER3ogkYBMkUvFmbwIxBBUUo2aSAxdhU505NrQlmlEb3E0+srj0VedirGOcoyvbcSG8R6cOLYXL710D1989Sk+/+IzfPrxBwTi+/jgwzcUEL/69jOGYNlN9t/Iir8D4ruffar6+t5972288eF7uPvRx9hw+wmKDlyCeWQPPCsGEFAzhojWzdB0bkVY2wzCWjchrGUKmvZp6AlCQ+uEkmBT4zh0zWRJAjW4YQPLFIKbNiGwaTMCm6fhrx4fg7FVvOMwNMVtsFZ3IrplLeIaepBURUYsLEJKahSq82NRJjOxEw3IiA5FbmwoypMjUZMcgfK4IKRrXZFv9lFX26xw+lE+vFAUHYjaZAsqM2KRlWxHBo/xKYmIzshGRkUjNHEZCLHHIyg6CX5x6fB2psPfmQa/2By4RuVjdWwZPDNbsDqrHYuTm7AgugKLbPl4RpuC5/Xp9IppeFqTgpVpDfAtH8R/8LDgP7hG4rmIWPyPi4Px/3jeB38MdaKgdwinD8zgwa61eOfQOD48tRWfkNk+O7cL39BPfXOXIHsg1+ibY0VK8U8vSzmnyg8PT+H7+8fxw52j+O7GfnxxgUA+uRnvHl6P13eP4CUm5nsbu3F9fSvOEZSTHZWwmOxYFhSDxboMetsirEiix02uxZLEWiwXdk+qg09RHyx1tEexSdAEeyHUdQH8F/8r7L7L0ZBpRhbVJINeMd/J+nYEqBnt5bHBqKHqdJAYRiqTMFKdiPY8C9oLbOguiUd3eSrWNhRioLUSPW1VmBjrw+7dM3jEwCJ7W372+Uf45NP38dHH7+Dm7cu8/6HyhCLNv/xKW8hcIh3cT735yUd4jaHjjQ8/xO233sXgiYuI33QQ1u3nkXryCSJHjsGncRrBbVsQ2r4NIS0zCCGoIlqnEdk2RcldjwiCK5wMF9k4iYimjQhjiWzh83xdeOMUQhs2EpwbEULPqGOAMZFZg4rboS3rRlTzEKI7BhFT34skgjKxqBhZ2fGolGlfsRqkOkKRavVXPrExy4yGVB39TCBTsSdqKBW10Wyx0cGsOH/kOENQGm9EVVositLikJefjrjsDFjSs2HPLuExH/qkTGhZgsiEflEEZlwmfONysZoS5hJfAY/MVriktWBRUj0WEZhLHHlMzhlkwmT8a0QaXowugy+94TOOQvyfnw/AvwRE4V/Do/FPKyPxB08T/q8rIrDEmY2moQFc3L0Or+0fwTtHKdEE4ientxJUe/E1mfE7gux7yu93cnm0+yfw06OTqvz8WK5QdRI/PCAQ7x3DD3cFjAfw5aXd+OjkDN4+sIHMOIqXCcYHW9fi+vZhTPQ0Qe9IwgvB8Uz2eVgVX4mVBOCKhDosT2jE0jgeExuxOrMH4TXrYC1uhIFSHhHoAY+Ff4SDUiwbMZm9FiEh3AM5dioMQVgU5U+l8UVpVBBa0k3oKXBArnI/WBmHjkI7WvOdaC9NZlDKRX9LBbqaKzA8wIYxOYTNW9bj/IVTePfdN/HxJ+/gPSboa9fO4eMP3sG/kQIFiDJB5lcwFINh5VWy4Csff4pb73+CgaMXkL7xAOwzJ+DYdxUFl99C+sH78G7ehAAyoT+PIa1bENk6g3ACS9O8gcBbjzACLLRxPcIJzvAWSnfLJCV8GobmjdAzuOjJkrqWCWgpzSYCMZKhRVPVi6iWcTg7Jhhy1iGKQIwpb0ZcXj6ysxNQmmZDBqUigR4mh5XSkGtGDcFYRuOcx8dKo4NQJoWGuzxOQxBGIsMRidxoParJhsVJDmRlpSC+sBCOwipYcisQnV+mPJIpMR3hMWkIdGYhIqkAXrF5WBlXxpNXBc/cdgKxWXnE5YmVWEGjv8CYjv8UlIB/NjAp53bBq24d/pMxG/+nZ/3xT+4G/LerKc2LfPGv/jY8Z8jAfwqNZfouw7oNY7i5n5J6eBzvn9hEMG7GZxe24atL+/D11f34+vp+fHPzIL67fQTfE3RSfnpAUD4kKHn84S7vE6S/UKZ/kAtMntuBd6RPce84Xt0zxjQtHd6T6GptZYPKpYVIpZclG8aUY2V8DVYJ+BJbsCKuAYtj67E8rQfeJSPQl3cjOjsfOpMWvqsXIUnno8aPQ1c8jTCX5xAb7qZm2tTTl9en0BbZ/VFJjyjXcx6vS8L6hlT0l8WijcBsK0lAS2kq2gjG5poCdLfXYHS0G+vW9WFy/TCOHNyLJ0/u4O23H+LG1dP48J038fe/ij+UbPJX1WetpPn1jz/E/U+/xMarj5AyeQj26dMw77yMhJOPkHf5TaQduovQtXsQ2rsTgQRhSAuZkXIbQZbUKOabIgCnENY+g4jubYjs2gIdJdvUsRkWHm0MNeIhzW2TvD8Jbf0IU/IQPecG2FkcPVOI7WfYaRtGdHkjojIykJuTQAY0IccRhFSTDwrpU2rStahOCkeewRcFZgKQJrrYGYgiR7Bam5sRZUC0IQzJtkgUkxXzE8xIS6css8JjCmvgzK0kO9IrZmbDHJ+AkLlJDsEEondiCUFYAZeUGvgWdcOVHnEZfdUKMuRyZwGe0STjn8JSmJQr4VI2BO+ObQhkedFehv8bQ8p/s9iDHtEN/8MasqG9kI+X4o+aLKTW92D3lgk82jeA94+sx6enpwnEGXx6iQHm8k58cWUXvr2+D9/ePIBvbx3Et7cP4vu7R/DjveMKgHL8hTL9K8uPspb6/E68c2wz5X4j3jg0iSeHpnBh20YUVrQQ+I1YFFOM5yyFWBbD7xlfi2X0uCuEEePr8SLLyoJh+DXOwDOvDUHJObClpcCiD0QWGTAh3BWaNQsQtOwZhK56Hs7g5SiNC0ZtUgSlORLlVB3pnRirjsNUczrGasmEpbHoply3UZ6bKzJRW85SmYcOSvTIUCfGh/swNtiNfbs34NaNY3h07xK+/vRj/NsvszO8/vxvv6rxZuZlAvGzT3D8lTdRtPUYojefgXnHNVgO3EEcgZh4/D6SDt5G8Nrd8G3bjLDuHQjr2A5t504yIlNzyyZoOsiQXVsR3rMd4X27oO3bAy1vG7uZrHm0926FuX2KckxmJHuG1o6QHXm7lWzZMQXn8A4kjGyDs2UY1qJqJBfmIysjGnlxZDh6wBx7gJrpUZ1GSaZPzDUGIdsQiAw9n7P4UVJCmaL1SLBoYNWGItocgVim5cxoLfLzUpGYlYWk3BIkZhYjiRKdkpWJqFSm57gUhCcXwC+hEO6J5ZSwSrhmN8OvtBveRV30VfUKiC+aMvAvIQn4oyEXK7M74V47Ce/evQhZdxK2iVNYU9yJ/95Ph//7CwwtK8PpI9Ox0FFGKc/CmtgKtPcP4/JUG948MISPz23Gp1e247Mr2/D5pR0KiJ9f2YmvruzBt9f24RsB5a0DlO3DSpYFjH9+dAo/3z+F72QniAu78c6JGbx/fAYfnNiCN05sxe7JCTjy+b2L12IVv/8ztkIsj6uBSyKtRWINFsZXY0kyQZjXDf/GLQjvPwCfyiG4xefDwkaZnmBS0+gSI2W0xR1hqxbCf8kfYfVbgny7H+rIiNVxDIBUn9qkMLRlaTFc5sR0axYmW3Mw2pKD7poMAjENjVWZqCpJR21FDoZ6mzHS14a1nfXYwGC1Y3Mfrl86im8Zhv9KPZZJMr/+naL897/i77z91EuffIKhkxeRPHUIti0XYd51E87D9xFz5Dac+64h9fhjaNcdxcqKEYR1EYgEYWT3boQTkGECwp4d0Pbzfv8eRPTvh2btATIjAdmzC6Z+lu6tBB5lvGkCITWj0PC2gFTftQ2mgV2IHt8Pe98MjDV9sJfUILOsBGnJlGX6kgyTByqTNWjIsqIi2YhsWwhS9TLBIQwpWpETf2RagpFpj1R9Y5aIYBjDgxDhuQIxGj8UZsahsCCdnjMDaWnpSE5NQkpGEmLJBNa0bGhTi+AVkwf3ZEpwCpNlZiO8ijpZumnua7HYWYJndGn0hilYGFMNt5JRhPTsQfDwIfiPHUHk5EkYNhyBJ9Pofw6MwX9YFob/5G3BPwdG8WjFH3XZSKzqwExPHW7MtOG9c2TEa7vxNcH33aU9+O4q/eJV3mf5jkAUdvxOgEhmFG8oQPz5wSke6SPvHMenMmfxzBa8T6/58enteP34DvT0DiIotxXupcPwLh/Ai7HlTMyVWJXSjKVpTViYQGbPaIFn6SDC23bDPHoCfrXrEZjfRrtShmzaGEnGeY4wRId5Qeu+AoFkRaPXAtazr0rMtYmRaJBNC2IDeAzD2iI7ppoysLFdrjyQh7H2QrTXpKOlOhONlZloqspFb0sV+jvq0NFYiunRZmzf0IUdW8YZYl7GjzJgIt7w73+jX/wrC4F44dU3UDqzFzEb6A23XoKNQEw69hDJZMPEY/eQfvoV2DdfgEvpEGl9E0IJxKDOHQgl+wVTisP7d0I3dACawQM8HlElnECN7NkJfe8OGLq3wNDB4NK4jkAchrFzBvbBvbAO7Yd57CAs6/bDtnYHzPUDiCqrRXZJIZLijEi2+Kg1tZVMbKXxWsq0Vs00TjQEINMaioIoLTLN4UgxBKnVexkxOkQbI6APCUKoxxrofFYTnEx92QwuWbHITotGRloM0rPiEZeWCFtyGrRxWUzP+fBMrcKqzCYsSa3D6hyetMJuuKQ3k9mK8Sem0GdkFCW9A16UtfChwwgbPoCgkX0IGz+C4PGjCB8/jmBaliVxlfjvKM//nYs//p8rAvDPoTHQFjWju78P+4br1JUJPrm4E99f24+frx3Cj1f24wcC8Lvre/E90/H3lOjvWL6nTP9w5wjByMDChP3jvZMKiF/yfZ9d3oMPKdEfn92J67s3I6O6Hf5M8L71GxBSN8nf0Yzn7SVsWM1YmdWJlRldcM/rh1/lBIIbtiGiaz+Cm7fBnwwaVdWN7MxE1T9YRSuUpPOHjo1YdhWzByxDrtWH/jsMNYkaNKcbUSYL0KL90Z6pZ4KOw8a2bEy25WBDdzHGu0vQVZeFdrJiK8HYXpNHQOajrb4IG9fWYXKgEUND3RjdvBXHbz3G57IYX405i18kEGcuE3jrtsJGf2jbysR84B4yTr6E1BMPkHziMYH4KuJ238SamnEsZ6sLJBMGkhkDCbJgsmE4/aNu5BC0Q4egHzkK4/BRJc+RfF7bs5XMt5msuImecSPT9SiMXdOIHt0L+8heGMb2wzBKIJI5zXVrYSusQFpeFpJj6Pc0rmolXnFUIPLsYUii7FqY8hKNgUgzBaEwSkfZ1iEu0l9dsCaPEpMV76A8a6ALDYIm0AvmIDdkRYWjLjcGxSlW5CVbkZ8Th9TMeNji42ChTwpPLYF3GtkupxXL0hrIHg0EYg9WMjm/KMN55lwsSaqDe+U6+FOShQ1DCEQBY+ToMYLwNCI2XoBp80U4p07ALa8J/8E9Ev+9SwD+o2c41sQVILVlLaaHu3FmvAmvHFyHLy7vxY8E2C8SRgi8HwhCAaCUb3n765u8f+sQZfoIC1Pz7WP0kZQ1udwugStDiO+e2YMdE2Mwl3cgtG0TgmiTvMtG4VOyFs85y7A0hSEluw9r8oexht7QrWwcXlVT8G3aguB2kkjTZhgbx5CUk4WC+Egqjx5JGm9o3RbDEeyKNAbCIspxjskbFTERaM2yoSI+lJ7cB/WJYWjP1mO4Mh7T7XmYoDyLRI+05mFtQw66qjPQUp6G6sIkNFVko6M6B72tlWjuaEV1/ygqhqex7fxNfP1X4C9kRhlafqrtwEnYJ3bBvu0covfeQupRgu/YIyQduYc0smH62deQdOgegim/LlXr4Nk0jbD+vWTEPQhhgIkc3Af96GFoR8mGY8dhXneCYDwI3QCBNrgbBrKdoXcLzL0zsPBoW7sdznX7EDWxH6ZJMuLEEXrJWUY05xQhOSMFGfFmRBGIWVYvFFGi85iGY8L94Az1JiMGMtHpWSF6MmIYbMFuSBJ5ZlpOc1oQ47DCZrfAYTcSlIEEtB+q0pyoz4xGgUx3yiAgc2IQlxQNa1IqQhlY/DJq4CUBJZW+kMWroId+sZtyXKX64VYX9MKndTP8WQeBg2QUNrwQNrwwNrqIsZPQbDwDzfRZOHddRtyWM2ro71/1qfh/rw7F02ExiCzpRFtPH/av78SdHf344NQWBpNDTMfH8d1d+sE7h1gOK0kWjyhJ+qvrBxT7fX6Fkn2DgLx+GF+TRT9n2v7o4m7cP7EHDe29iKwaQmDLNLxIFKvy++FTMYqVOZ14IakBLgVDcC9bjzVlE1hVOgbXsjH4NkwioHkaxoED0NO7J5XSCrGxF1OeZXJD5JoX4QxxRUF0GEoTwtUuu2mR7mjKsKGKzFiZEIrGVA2a0rToLXIor7ieMt3J2x1FTgzUpqNXPGNxAqpynCjPiUV1URpamqpR3tSMqqGNyOqZRDLD6dlX3sGPAkSWp/I274Zl01HY9t9C7NFHSD72GClHHyLlxMvIIAgzzr1Gn/gApqmT8O3chpU1EwijT9L27yPr7YZ2gEAcIxDpI7WUKMP6UwQkmYI/VENA6kcPwDBEUK4l2Ef2w0pJc0wchp3eyjx1dBaIDEG2hiEY0nORlJqA9Fgj4pmWMyxeKGQqzrFFICrQDcnaAGRRojPpB3NkLQaZ0irjo/Q2yTY94qxGOB0EY6wTiUlxSIiPQnKsDflJTpTQd5YkEYjJfC99Zwyl3BrtREhsBvzSq+GaVkdTX4PlyXVYk9UBD8rZitRWBoBOeFavg3vrFvjRbgQPHUToyGEEEYghbHzh649DM3kc2ulTsOy4DMfuG9BPEphspGuymukTU+GaxLBU3YRhGvjHByfw/omNBNk2fHOXwLvPlHz/KMPJESbmw6pId87XBKNIsQDye7LhDyzfXDuML68eplfcgyO7NiGG/jOwYlj5w1WFfVhVwhBSMY6Ahk1YRjAuz+shC65HSOs2+FG6vUsHyPb0k3ktVKgtSB7eg7SiIjXUl250R1zYKph9l5ERV6GIAUUWSqVo3OH0XU5lCkNFohYlTM9N6XomaAv6CL7BsmiMVsWr240ZBrTlE5ClcWgriUdDbjSqsmLQQImubW5AVfcA8romEF0/BF1FJ2o378V7v/wKWkY8lTy1B9bdF2FjQIk/9jK94ctIPfkKAfgmUoQRz7yM7POvIGrXFegmT8CjeQa+LTMKiPoBSiulyrjuGE37KWgnT8Gw8Sx0G84ifOwEwvi4dvwEDOPHYKK5d/D95rFDsKw/AuMkGXT9IRgITCt9pK2uH5aMHKSmxCMtln7FGoBkI1nR7K+AGB/qgSxLKIrjTEgnIDMifVEUE4lYvS8i/dfAoWNatpFJnVakJCciIyMVaRnJyKPUZ9ETZiZYkRUbgVwabhm7TqfcRNkMCLbFwC+5mGCpxLKkGsWAS5LorzJ76Bd74FHCk1c7jtUN0/Dp2InQtQcRPnyYEn0QgesOIWj8EMIn2Ag3noJ561WYdt6ElkcNE7V1w2lEraOE1/fBWNWK1vY2vHV6Jz5jev6YweVzBpcfCMKfyYwKjA+OsUhHtzCl+EPKsjDlTbImyzdXD+KzS4fwztkdGBruR7iaTjdMxh6EW/kofMnagW07yHhbGUgm4ZLfrYKJY+QgkiePoXLrORhq+mFrGUcG/Xl8yyQbbSyy2OhlMwK7/2JYmJblKgxZtEWlcTJz20/NzkkJ90BNipHEEMD0LJ7RQK9oRG++DT15VjSl0Ms7/Mma4ajNMKIxz46aTAfqClLQ2FiBhp4eVHaPIKV+Law1A4isWQtDQy/23H40y4jOzUdhPXAbCcdfQvapl5FJT5hyliA8+xZSTj5B2ik+fv41JB55AOu2y9BOHIc7pSCY0qwhM+goxYbJ0zBtugAji5YypZ8+D82GM4iYOEmwnYKJt818jY0nxrb+BFmQ/3MDwUujrxukP+xYB1tFM+ypKUhMcCI5zooEoz8SdB5srT6slFA1QTPLHMLkZkAmvUy21g9l8SakUbZD/Vxh0IQhPj4aaekpNODpKMjNQklxHooLMpGXnYK8zASkEcSpjhAUMgVm2v2QaPFHhCkS/lGJcHXmYqV0dSTUY3FSK5Zn98KVJ9mzYgRLc7uwomgQ3k2bEED2DibbB7EBBq87ghD+hpARJmj+TgNDnZGsaNlzA4Yt16BnXaQcuom0A1cQN7IVeQ0tuHVsN5ltnxp7/ugyE/PtfQqEPz86hT+/fBo/PSYIH54mU56eHeZ7cATf3D6s/OHXl0WWD+DagRm13Na/rBvuFWPwquX56N3H70EFonf1b9uMNVUTZMHN8K4n2Kg+JbvOoox1bmufQcz6k7DRYvikV0BrMCDDGoZEnSfsgcsQHbJc7YKRaXBHoTNELSNIM/iSCFYzuETSL4ainp6ykezYmKxTI11NaXrUxUsfryeyjR7It/ujQtaU05vXVpegqrkZtV1rUdK6FmlNa2FuGERo/RgCqwZRvGEPPvjuFzzloDeMOfaSSsd5pwm6M5Ti828j9dxblOQnSDn+iF6RR0p11K7rKtAEMaB4d2xFxOhRMuFpGKbOKhCatlyCbvocTDMXCcZzlCwClEfz1DlYp87DwhNjFlYkEG0bTsJEUGv7d8DSPgJzfhmcaWmIinUgJtoMa7gPoiM9kGYJQDqTskzSTNX5IZd+MJ2Pp4a7sfUZ2epioAlwQ0RoAGzOKCSmpyMuMRHZBfnILipARnYa8nOTVHLOS3Ugm4ElO9GAOB29pdkDRlMw/IwmuFqS4OIswbKEBizL6Jw7wROUty78wVmBF1NbsLJkEF5NU/Dr3gm/tQwulOZQsSHrjisgmqT7a+dlKsw1WLbfhIb1Yt15AQl7LsHavxmxjb0YWb8er5PVPpPdYS/twmdXCUwm5B8fnFZ9hj89FFY8jW/un8E3947hu3uH1PNf8fWfXdyHt8/vx/apccRUNMGPJ9K3aQYR/bRBPBdhowdhWHeQdXwMIX37EDgnyTbaowQqkLF1E6Lpb+309O4FXfhjqBVhJhvibTpkOEJhDVyK+LAVKGAjrSCwSuSC4nbWt8mf0u2DirgINBB8AsJmhpumVAOq+bqKmBA0JmnV6Es+k3aaZg1KyKYdTNC1taUob21BQVMnshq6kdE5wsawDhEtUyybYG+bwPlX3yYj7r5CNnyCTAIw/9wryDz3KoFIEJIVUynVKWTKFKbn1FNP4NhzE/YdV2CZOQdv+sXQwYMwEVyzQDwPI4GoJyuYtl5WYDQQgGYC1EyGtPG+ja+xTBOMG0/QRx5maiYzijS3DsOWX4yojCxYExNgjbJAH+YPS6g7Mm0ByCEYM5mUk8mCKTofpGq9EB/sgnwyWn2aFenWcBjCA6ExGmBLTkF8ZhYScwuQVlaNxPwiJIpE5yQiP4OBJcNJQFqQaPVDLFu91eiHYF0YPI1RcIsuxOq0ZrgTcN6UNI+qUTyf0oB/dpTiTzHVWJjZjtXlIyqw+RKMIZToUAIgcuIEIsgymik2yq38vWRFA3+vdtNZRO28Aqf4x97NyJo+isJ127Hn0D588vgcviLTfX7tAD69eYhSfBq/3JNyjKA8ie9YvqFMf3ufIeX2cXwm+3Bf3IO7x3aiobMb2vJOBDVsVF1pWrFHrE/n5tOI3XYesTuuwsHz4N86xeA0BiPZMn7TJURPnYFD/HzjOJ6JjMf/18UPAeZYaPU6qoRBbeGXQCDm231Rm6pHTYYFuWTEeIaY/Khg1KYY0JJhRjOPzZTprlw7GlP4uoQI1NBTNlCya6g22SYv1UneUZ6Chup8lDTWIL2mCanNvYjvGIKtYz00zVPQtm9Rw76DRy7gqVjKcurJ18mEbyDvwqvIuPAKkhlQkukTU44wvDDAxFOW4489RDx9pI0Va9t2EaGUgEDxiAShYRNZkCAUAAoYpZi3XVGPGVkhZh7tvG8nm9q3XGARljypgGgb3gtjbTcMqemIysmDNTsPBoaISF04Isl0ck29TKMXsoyyzZyfqpSokFWID1mJ9IjVqHSGoS7FjmSmaL3VBH1iMpyZOYjPLUJ8USUSKpsQW1aHuALep//MSbEhj603PSYI8fYAOPReMFD2fcIj4GZLhx+ZIqiBJ7BhA9yrx7AgowV/ZHr+Q1Q5noklGDPa4FJGyaYfC+rfSxY6Ag1BqN14GmESWgg+C+tIv/U8rcwFJO2+xcDGBje0B+m7r6pSumEnrl07i+9evkSQHSMQD+LrW8fx820C8c5J/CRTwO4fw5cPCcKHR/HlneP4+MZhvHlpHw5t3Yik2i6ENUwgpG0bNNJrQd9t5/9OogdMYHKP3UnlIuhCe7fAv3E9Ahs3I3LtIdXd5N+4EQFFnVioj8P/a7E7fKwp8AqWiSWBauG8gFAmO0jfYmWqCQWxWtb3GqSynqpFjglCkeSmNCN6ZD+c/CjVx9jAOm3hYzJdTNhUdttoyLGhrTobta21yKxvRnrnIGI6RmDtmISO7KxhANR1bETOxG48lXDkMbJPv43cM28i5yzZ8MITJJ0lGCnFKUcfI/HwA0QfvAMHARt98C6T4RVYt1+mGT8J/7X7YFRSfAEWAs2y4xrM2+X5awTsdcrT1dnH5TG+z8b3OSRZio+aIZMyxFgGdsFY2QZzahqchcVIbemEI68AeocdIYFelGgC0eTNlMwUzWASr5EFPi6w+S1CLM11SvByZOp9kEj/aGZyjoxyQJNAUGeXKiBGlTXCUdMDR2UHbGk5yEiJQlo0wwrTX3J0GBwaN+iDV8MnwAdulngElffDr5HyS6B5U4ZXFK3FC6nN+BPl+Q/2UjwTx0BDz7iaSdqbLTpwYB+lmaGMQJwtMkx6CYYd52Bjg4uT4MLg5th4HDG7LiGV9epcfwxdM/vw5v1rZL3j+PzWfjKjdOGcwY+3T+HHOyfIhEfx+YND+JyM+Pmto/jo6n48PrMHfQMD0NUMIqJPguJh1eugGT2EiKH90I/sZwM/wYZ+HjFs9DGbzsA+fQIh3dvgWbcBbvVTWF0yDO/iHiyPzcd/WOwNH3smPILCYAxYhjIyWwXDRqVsiE8wqelgMnNb44VYNv4CKlAVH68j80mpTyH4ssxoy7KglSDszLYxTdvQxBBTxwRdl07AFseho7sRpe2dyGhfi9iOUdg6N8LUtRXG7l2wDe2FvXuaqfnkq8g58zZl+W3kMJQknCHznSIApRuHjBh34C7s+27CduAWbDyatl+Cg17RQAAGCCPyaCPgBHi23TfIBgThrhuw87ZVHhNfyWIiCJWHYgVZKF+GTaeho0d0ju6HtZJBJSObQCxDZv8Y4upbYYyJR1hkGCymMGQyYOTRt2SRGRPC1iAhwk1dK8TuswBRfi/CEbAEDnpGB+XbxCQsQDRnVSC+rBkxVW2wVrQhprIdzuwSpGVlIpahJTnBhJQYLaI17gj3XAA/Pzf4OpPgW9ILr8ZpBPTsREDXdrjT7LsUD+GF5Cb8kawozLggvQXLi9diTd16+HTtYEg4rIb79NNnoSMQjQSCfssZ+uOTMDOomdafRez2C4jde5Xq8ggxO24jmYl717Hj+PLlc/j67gF8cXM/jycYUM4SkKfx3f0T+Jx+8eP7R/jcYXx8aS/O7p1GVmMHNB3boBun/6Tfdk4fh5FsGDl+AgF9u/l9ttLD76T1OaTCoX7jUQT2bUFY91Z41W2EW+k4Q9gAlmfU4H9w12CVPplAjID/ymeRxZBRTUkulnmIlFhZeJ+g9UZshAeSWU9F9iA1AaKRAaWRAUWG/0qiAtGaaWZyjlKlPZsJmkCUTT2bs01ozLejvbUcdW2tyGvpQVrPOBxkRFPXFpLQPsTyN+haCcRUesPsM28h7+zbyDr3OhJPEYgnHiKBFZZ0iJVGJrTuIdOxWHZdQyQ9ngBKErRIc9j48VkgEnxmgtBK0EmR1/6jCBCvwLhNJJtgpDxH8gvoKR8x4wcRVd0CR2YuYspq6SGGYZZZxI5oGO0OWONi4LAQiLGhrKBApEa6IinMDQkhqwnCpbCRFe3By2ANXgFz8EqYInyg5ftM6fScxS2wlLbBVtZEdqxCYlYB/WMeHClM5xkpTOdmxOi9ESlA9FmJAGci/Er74NO+DYFk+yBWlF/PLnrCGbgUDhKMjUqen0tqxOK8Hqyk//Jo3gz/vr0Ioc3QbDilgKhTABB2lM7uE4giMBN3X0b8vhusz/uwbuWRqtG6+5i6itO3lN+v7sml1Q7jS0nLd8/g23un8Pmjk/iEPvELekjZxHPjurVwMPDYJk7DuokqQ/aLmSHTkhysVCP9NBs4/aqF6djOhm7luQofP4CQgW0I6Zphgt7IEDYBV7EWVWvxR10SFmmS4B5qhNvSZ+AMd0V1ukkFDZmPWJ6oQZrRVy1UkzVCJc5gVDGw1CURjOkG1PBYSTkvcwahnd6xL9+JTvrGliwT2gvs6C2LRqvMW6Q89/d2oKlnELldo3C0jcHet422bD8SWE+Ovl14KuvCm8i+QBCefQtpZMeE4w8Re+QeYg/dR9zBB4jadwv2vbPgMpDNpMtCywqP4g+PIAh9ecLM9IYKfLtvKjAKKypA7iFD7iYIaZ5nH7uqJNqy9ZIy95KsYyYPI7a+A1FZeUisa0d89wQc9b3QOmNgjktUJtcca0dGvA41lAHpUpDEHO1L8PkuhslvMYwEo4msqG6z0gzhXrDw/aaMSuhLu2AsaUFMXhmSUjOYqjPpIbMQm52DxJQE2LT+0PoshteaRfC1xiCgYhB+nbsQNHQQIZS8IMqfAM2zYRouRYPKIz5DQL6Y2UmvOAJXnlyfLrInG6VItJ4MqJdO/fGTiNjAsomstfM8UvZcZnq+DdueO6yTG4jaexN5O8/gyOWL+OrJeXzz+DA+e3RU7Rjxnaz0o1f87MEJfHTvCD6+fgh3j2xHbXs7oge3IGEHgbzjJhxb2ZC3nkI8PyvmwAOq10PlSePoTR1kZBvDi2ZsP0IHdiKodzt82mbgUTkBdwauAAaWRckVeDoyFW6RTixb+AzCvZmYE1jPBFkBfWIFgSYSnahxRRQTdbrOjaxI1qR0N1J2s43utEyeBGcYw4se/QXRGCqNx0BpLHpKnKr0llOaK1Ix1t2Enp5uFLf3I6lnAtEDWxHFfBC/gY2JXvup7ItvEIhvIp1hJYVAlGASLX6QkizFuZcSSwApaSWjRVBOw9j67QSfjcWrd7fqphBGtO69/V8B0Ujg6fk+IxlUPUZQmsiIIumSsJ0bjiC2sQv29GzKaCucHeOIqu+GKTYR4Y4ExFTLLJF86I1hyE0woizZhFxrABLDVtEnLoHO80Uy2ouI8HgeBu8F0Lr+CWbKtSncB4aoBJhLWmGr7YMttxxxCcnIIBOm5GYyvBTCmZ4FsykCEd6L4eO6aHYtS/kAT9o+RPI3Rk4cI+MfU2AM7NsDT0r2sqIBvJDRjufT27G0gPJcs55ecRsCWJkyDh06cgThI7PdWjoyfuT0adgZIJL3XEXC3ruw7X8ACz13zKF7BM0VdB08hXceX8W3T07i85foCx8RiJTnr+/Kwny5bt9hvHflEPbvmEZO3yiSt59B0h4Cj/UYRS8au5eeeyfPxc4biNt/D4m0Q/bNZ2DZwqTORqAZPYCwoX38/jsJxE3wkmlsNePwqBqBS347/mjKhrs5BQsXLsCqJc8iWuuDukwLqpIjUOT0R2VSBIrJkJKoU7Rr1BzQ+lQtmrIMBOYaJIWuQB5TcgPZs5fSPFqeiMmGDIw3pKGvLFZdBb+/JhXr2sox0teBio5OpPeMIWloO1InjyJj81nalMN4Kufia0zKryHp1KtIOvYK4g/eZ2u9BQdBZWcLtjPlWflDDQSPAEhmmvjxpEhFOwm4YJ4wf54AAaJJwEhWnPeKAkoDASxFTzmX8GIjk9oIShtZUeQ6ahN9YkM3HGnZsJU2w9Iyhij6utiMXNgyixHdNABLVTPcQ4IR5ufOdMdkRxOdGOYCBwOL1X+52iQodM3zCFn9JwS7/DM03s8g0nsRgv09oUtMIRirYM0pQixvCxDTi7IRX1IGY0oOjGaduihioOdyBNtiGVaGENCxk+b/ALQT9H5ktTA2voixI5S4vfCiFK8sHcXinD6Gln6squRJbZ5RXtGHvlLYU0O/Zpo5S8Y/hYjJs3DsJkD2s05pb2wMhybWsZOKk0DlKdhxArdvXMHX9IqfMyV//vA4viUrfvvwFL58wER9+xBeOb0Hwxs2IGt6PzIO30DqgeuIpjqJV487chdR+9nA2dht0k3G72ucOslzdQbWzaegn5jtXwzu34nglmn4NW+Aex3luXoc7pUjeCaqEK6WVCxd6YoXn/sDwrzkyqQatNDfVSeFqu2eS+kFZXP8bLM3E3WAYsO6NA2yTO7I0LmiyOaHqphQtKebMVgSh4n6dEw2ZWK0Lk1teTzamInx1kKsH2pDx8gAigbXI3tkF9LHDyGdjSV1PYGYTRCmnHsFccdfYsW8jERWkHOPVBrDyW76Q7KhhR5EgGjZcknJz8qGjfBoJ7Vupe/bdB4+ZAODAIsgM0pSnpNi004Z8potRoLRKBLO56MkUc9cVJ7RsfU0bM39sKdmw17UAmvbBtiqOpCQXYjkCgKzaQhaJt5gexwDhS+CvVYhyeCHPKufugi4M2AFrAFyzeEVCF79LHyW/2eEeD5HlluIUM8l0GgCYExwIiotBakZGcjJz0Ncbh4MTNCWVBarAYbAldCFuEMTn4yg0rXwb9mKYIIqkmwiSTiSRcOkq1lPNWCj827egpXl6yjVZJXSMayppTx3bGcD3Q3/3j0MDsdhIAhMZCaZnWOauYUYyqd133VEHXsE//Vky23XEH3kITL3XMCRC5fw+StX8OWjY/jq4Ul8zaDyNY9fUJY/vXUY1w7tQNP6zcjcex7pR28ieT/rjYlc+nWjDxOIBKZzFz0jycHIxmOmJFtmKM9kGyN9ahiDS0j/LoS0boJ/O+W5dTN972aGl/VYklKH5cYkLHP3xbPPPgvvVYvUUtzuYifa8y1oyNATkGTHmCA1LSzL6KGkuVxWTpIxc2QkhQCtig4hK0aqFX4jlYkYr08jENMxVJOGkcZ0bOopxoaBOgyOD6J2fApF6/cgh4yYzBI9QmnOOP86Uk4/QQJTctzhh4jZzx9Gn+Hcd1uFDD0BpiPYpIPaQRAZ6YHcyArPU5ZCBw7CSVYLHT3Cln9CSa+wnImvM++gp+RRionA0xGE2s0EH49meYxHYUkjK03XMQFbRh6cBQ2wtk4xVW1ASkkt0ugZo7omYKztR2RSNiIsNnj6MFz4r2GlBKPQIhK9Emb6F9l8M9J7CQJW/k/QeD3L8LIctpCViGLiiyaLpqXHIL8wA7lFZMbsctizyuBMTYPNEAp7hCsc9kD+jyQElHTBp25KTXcLW3sQmnVktinaCAYDPS2Ihv4vaO1+eLVsweqaSaysGMeq6vXwaqM8kw39+xhy6C+19MACBnm9ZsNZ1ulN5bfjCUQtHw/beBbOg+LprmHs5CW8//ptfP0SWfDhaXwj1/a7fwpf3D2GN68dwuadMyiZ2Yf0A1eQfugyUg5SjrcyNW+/iNiDd6lYJASC3iQd5yw2BhUzfbyFDUjCSzjPTzCDl2/Xdn7PLfBunYG/+MXacaxhw1tkz4JLgAZ/fHYp1qx0QZwxALWpRrKeEd2FMWjNMlKipefCB3k22bQpBAVq0mwoCixeyDG4oTzKD02ywC05HH0FNkw3Z2I9yxDBOFyfja29xdg1UoupsR70bJhG1aa9yN54BPFUD+vwAabms68h8fhjxBOEsQfu0c/coJTQCLMIaKTStJsFiJRmGT0hEEMHDmABU+SikmGmt9nHQyhdRsqFeEE9mdNAtpSinSGQt1xGJF8XSenQEYx6glr8oXaSbLPu+Oy8xcwiWJhqHY2DiOnbjrjKbsTVtCF9bBOSuifJVhnQRscgxGaHn8dq6N2XqcvfZlAWkulfokPXqAsemgMWU64XqZkkmWTNbJs3CpPCUF3kQFGOBbm58YjNykYUGdeRwESu90OGMwCpKQZoU5IRXNIJv4YpnqgtiBg8REDNdskIw+k3nVP9hBLSghlOPFu3YnXtBgaWKTLiDgSQDYNkHHroEMLHjqk+Vhlvjpw8pZRAVCb28AOlEL4jhynPEjBuo+bwBTx6cAPfPZYrEJzG12pUhamZYLzBtNyyYxvyd51C0YEbKDh8HVn7ryCZ/tIpQOR5srJBC2MbNhyHiSldwGilNzXx/+r4XSNHj6pG4tezG37dO2gvKNEtm+DbOKk67RfHFmFpoA5PL1yDpUvYgMN9URyjQVmiDu30fSNV8egstKA2RaOG/4qjAxUQZWvoUrJiLkNLdWwgWijXXTlMzBlabKhPxnRrGsYbUzBYm4exxlxs6SvGznUt2Dg1gebpHciY3A/H8EHYB3ZLP+LLSDj6CDEH7zGY3FYAlK4ANTIirKWGqiRYnJvtlmDREjyuDZvwRyZH7/btcPL1AsQw6ROaOY8IYQ4CTwGRwBPwyf1QSlIIW2gkP0PGpOVkBfYeRETXLmiL6qBLTkFURR1iB7cjvmsLTMXNyOpfh5zhLdCTEfWJqdAkpSDIxwORrksQ5rYI2mBKtdGfgAxFVJg7YsJlqzpXxEWsRKrFAyWJgegot6OnOgodZVY0lsWgsCQN2fSJSXFmgjAINTlmZGfaYUzPQGhpB/wbJsmIWxBJQInMijwb5fezQRrYIKXbScPHg/r3wZtM6NFCjyhA5MmWaWLBDCwy80iG/lRgUX2LlFNKqYOsGHP4PoIn6ePY6NPOvIb0vRdx/NJFfPlY5JkJ+v5xMuJpfHD/HPYd2YH8bXuRxdTddPoxCvZdQsbOC8jm56TK+drMRs/P0tE26NYfhW6ChDAHSAMfk+l5kcKI/K7Ba1loHwI6tilG9Kdn9Kxfj+VpNVgYZMJSj1C8uGAprc1q5EVRjuMFjBHoJMMNVEajvyhaddXkz7FhCRtwRSzvmz1QER2Ajkw9unNNaMvQYG2RjWBMwERdAlkxT11kfJhecedgBXZOdmPd9i0onT4Ax9rdsHdsxFPScR3HVhq17w7N783fGFHAOD9kp50+i4iNp9QJ0fFHR8pAP5Pk0vIxPJ3XAwMrWssKDxw9zNfNgi2MzKljJenJhgJGYcOQ8ZMIGDqMUEmkbK2B9FuenXsQ2L4Luvph6OnZYgpLEL92ClH929SISGxlM3KHN8OSV4mI5GyExiXDGBoIrcdShFOiA4P81Q6pek0oIkM8YQlYiWh6x0Qa6VSyYXlaJDpKHaxMM4YqneirjkNHbTraa3NQnqxDdUYEOirjkJXhhCkjExFl7QhpWo+gjq0IH9xLf0V55m83kPX1ogpkfOmUFxXQ8HcGkRl9unfCm2ElQE60dG5PnETE+hOqcUrfohp/Z8N2MASKdxZ51vN+EOVbxvkTGGR6DxzH26/eUVsff3v3uOpPfHTjDPq3bUXGrjNI2XsdRYduKk+ZtvsSMvmeaH4XIYVI/h8tQ0kEv2vE2AEC85gCpALmOB8fYYNiiSD7hNLPy6TmIH5fYX2vZvr9km4s0cfDNdSGxS5u8FzFRmwOQ4rJT3VyVyQyiOTr0VfoIOPZUEIZLnH6oZy+URix1EkGtXmiNV2DnjwjpdmC9kwt1tcmYLw6HoN1GeiqykR7SSJZMge7hyqwefMQ2mZ2I2t0H6JbRvHUPBuq1koAChDV0Jz4O7Kh+EMNGVGAKD5QGCJUPBBbWlD/HjxX2A93BhfpG5TRhWA+HkLdF9CFCxg3EYQbz6kSxJYp/Y4ya0WmTgVIhzErxr9/P0LYUvVlXXBkliC9sRfO9mFEdwzAUFqFxIYeRBfXIiQhHd5GB0zBAWrHe30Ek7QhGoGRDgQa7fDmfX1kIMyhnojWeCPLSVOdakJZglbthyMbntdlMg3mWlGRqUNFQgC6ysxoKY9FamoMbFl50JS1ILxpHAEtUzT4Owi2g6obxzAlDE/2UV1Rl1g/bKRkfwlvajEVf5cvT7DM3hYpFwCGs77CmWKlDsUPS2+CfIadbOagFxcgOvbdRdLhR8jefgznH97E108IROnMfnAOZ84dRc1WJmX6yKR9N5F25AayTtxG+pHbiNp+AREEX+i6w2RfmXxxAKHD+wg6ApGPa8cPk7VZ+FzECH+DAFH6Ovk9BYjBPbsQ1L0dvgwv3rXDWObMgbcpGS5eoVhCeXZEBqkZOWkWb5TEybbQIVhb4MAAPWNThg6lMQRibACq+Fx1QjBKo3zIir4KiIMlDnRk6TBcFo11NcnoJJP2VmegszQFw1Up2NKVi60TTRiZWo/qsa1I6ViHp4QNnWRDAaBiQwYLkWWRZKlALSU0kowoi4T8B/cjghXv37tbgdDEyvYiCJfWTCiGsLKSpTsnkJ7Ef/gIgsaOQzNFqaZZlxJKEPsSeFKCKXvBa/ciYHAPvFh5XmMn1Mo/c3EHnHnVSKxpR0rPIKKa2mAlG9qS0mFgqg1zxEDj7w2zvxtZMALhjhR46eIQ4EhEoCMWYTYngsLDYdZFwKYJQk6MAQVOHVuvmZVmQ36sHhmxIShMCER7rh5DjUmoKIhBgqzxzSpEZEkTNI3rENi0EaG928koB6AnEE3TZEEZHZL+VBYZczcTkDKsJ5Megnii5XcJC8pjyk9Ozy4hEEbUkU2FDaXYmKDjj72EUAI2nEEo/hA9+u7L2HT5Kj5/4zq+euk83r59DjMHDqB4zxmkH7yDlEN3kHn6PjJYonZfpJqwAQ8SVEzE0j0TRIkLJxDDh/ZBO0pvO0ZmXkevOkLwDe8nEA8oEIbw3AkIg3tZJOXTMwYyILqm18DPmQ1PTTSeXbqaauONggQjihMikefwQ1msP9rSdRgqikF3vhUNqRFkRh+175CUWoaZcr6mPduAodIo9Oab0Vdsx0RTJloLYtFSnIS+mkyCMU5168z0kRUne9C/fhwZbcN4yrn/juoMFQYUAFpZZKKCXkBIryf+RrovAvnjPClBMvQlU+Zdm6ahIyg1BN6KmvVKlmS0RSbE+g4ehPfaAwgYOUpWkPefo39kyKGM+LA1enTyx9PUh/A9AQN74UlJ8Zwg406cgXXtTugr2uEobkRu9whyB8eR096HlKws2BxRMEcxsPi7I8JnBUJDZBoT2TCWTGlPgrc1Ef6ylYgpChEmC4wGLZLj7chJdiLdaUGajZ6QgMyKD0c9pWNdTRK6mOoyspPgzCyANrMMgTk10DasU3v8hHZvhWZ4DxlGPBcZkYASNrTukvH02QkeJjY+mWEU/jspltlIerKlbs5XSoOW43ynvp1ATDj+supJ0LDEHHuZ9ugeWg+fw+tPbuOTVy/jztWz6NlxAFmHriDpyF1kHn+E3FOPkLjvCs/BTriRsWVeZDAJQTZACOrbibCBPYggEHVikZhEI6Qzm+CUDu1IAjKSShY5OAtIYcVQHmWCc2DbJnjmtcIvrgBBMblY6BUOL093ZMXoUZKgUxfWLHR4oyomBF1ZFvQUWNHMQFJk90KJw1cxYh3Tcj3BKUAcqYjGQKkdawnIkfp0dFZlob4oDe3l6eiqTMZgTTrWt+ZhY185JiZ6UdI5hKfslGSZNTPvBy08SpHKFV8USWBpGC7E8yj5IQhlhrKH7PrQtw8agm1F7SRWNk7ByBNgpAT58HkvAlFYUSRaQBi8jn5q5Bi8evZgtRqfJaD5eX6Ui8DRYwggEMMZZoxTp2DfeAj6hiHE1vcjo30I+WtHUdDQiLjEFMTGxMNp18Ci9UJ4uA/8DEaEpmYjMpsgis9jq86Any2BzBgNR3wirInxMMbR/0VHISrKiczUeBSnGjFM7zLVWoCighQycCHsZEJ9cSv8cxvgT88UyMAS3LWNDLKDJ/Gg6i2QOpHRJduuq5TZ67/NMJIGLKATn2wgA0pAEV8tcxPl9cKIUpQss77NZFMHVch58D5ij78E+7GHiDn+GNlbT+DE1Wt479VbOHDyBKrJhslHryLpxANkM1RmkhllqYUvU693g3ROb4Ff0wwCWlkYrkL7tsNAwpC1QkH9uxUABYihVJ0w+t1w6aQnSHW0EvPsKAvhIkSmq4YQlFoO3/gCrIiMwkpXd6TYNCiMlouqeyJHLpfrCEBNQjjasnUKiFVxwSggSKviQlBBv1jNAFOfEsGUHavA2FtoRU9pLDrrctFUXYTaonS0lSVhkOAcqk3FaEsuxtY2oqm3H0+JLxQgCgvKvMF5AOrIhlLCJeVSesSYS3+UN9nMjynXlykxkKCKYGjxYgpzqd9AmTgCO09QIH2iF8HouZYgozyHEowi04HDR+HdsxermjbR3O+CDyvEl4+Fjp5EIA1+mKS/qdOU+AtsuXtg6duK6J4NyF23DfnDk4gpqkFMUhaiExywmIMQFuyFSKMJIYnpiMivgX9qmbpEha8tERH2RBidqQiKSkJ4Sgb0aZmITpdF9rGoK0/ERG+pWvwdn1cAo8hxZTfCynsQXNoJ//Je+NZNIKR7NxvbHmh48qSBSL+geGGZBiesKL5ajSiRGQV0Rhl9EgakgggohRUFiAap17kiwBVmlB01ougTYynRtqO0R2S8mG1nMXT0Eu7fv4OxAyeYjC8i+cQtpJy8j9QjD2AiGcgeRH7Nm+DbsBm+9ZvhVbsB7rK6smYcwR0zao15CGU3iCALpQcPE/mW0CX+kRKuo2fU8ijr0oM6yaLSAd9Dua4ZhTa/EcHZNXCNzoZbQDCsYT7IlWUaGi9kGj0IRh8UMSk3pUeyaNRqvnyzJ3JZpJO7OcNAQAagvyQK6ySklEdjsDoJnfWZaCAQi3MyUFuQiNHWbAzXp2ItQ8xIdy1GxwbxlHReq1YtTMiKmgfhLAueVL4ugiCMoASHMxH68suvqtsIl+r1cG/aTLYgkCjFqyjVXpQKGcKTcOPRv08B0Z/PB1GSA5m0A4aOwKd3H1zJpiLP/kPH4Dd2Cv4EauC6U2rM2rD5LGRCbchaWWB1Wm0IlbH7LNJmDsPUNIjIzAoYU9IQYdAgPMAPwQFBCImKRWhuDXxzGhFS2AzftBIEJxQg0JqJ8PRKaPPKYMnORVR8PDJSojHcW4X+3npkllXAWdmBCNk8tGEMIUzuYTUD0LQShDypoQxRYUz5uvFj9H2UZ343MxuqeGHx0tKIBYxqOJNgtEoRwLEODWRIAaKMSImky2+SOlbLKfi8Vmau77iOWOm/ZYqOO/kYMQduomjXWew7dRktO48i7eBVpBy7QzDepVU6A78++uueHfDp3Abv1q3wa92mpqy5Vo7BrXIU/pTrUCpWUOd25QMD56Q7bIiyLL5xQlZbzgJRS8DqKNMRAsKWGYSz4emKWqAt64Bnejk8wrUI83RBpi4A6ZG+anJyupkp2uyDuqRQgk7mJEYwpASoYT7p0pHVfSLVLQyCk/UpGK1JxNpqlpYcNNYUo7Q4HxWFyRggI65vzsYQgbi+vwZT6/rwlMiLkmWGE9VFQTCoTluCUKZ4hUp/GFNwuPSNkf0EdG6UhUWFA1hWPqYYMZInypOVI+lZEqN521W4saX58Dk/vs+XABQQ+g8cokfcp0DoKTNW1h5GwLrT8Jcun/X8vzKCwZNnkW6J0bM84QxOe64i48wjMsJ1aAdZwRVrEZlXjxAynn9gCHw83OEREIjwVPqbkk54lHXDo6CZXq8BoVmNCMtrhianAg4yYnyUDc3FmRjtbUBxXRVsZa0wMTFGNk0guGk95ZjekEFF0zGNMNnFYuCgmsAQuY4BZOrEb0C0UT0EiDYCUOZdKmbkfbsEEbKlWXwjLYqwoUwKVoMBfJ80dFGeeSDKkKiwYjz9YuLpV+A8TIbccR61206heOdppB++waR8l779LLz7d7LudjMQUY2kL5BMLR7Rg+womx+4sfg1TdHvUaYJrID2bfDv2MoGTellkNJQrQyTx2fLejYsAlJHCddSmiP5OfrOLdBV9cLYMIygola4aawI9nZHEu1PSpg70gxeTNCBiAt3RQGTtIBQSm2CLO3l68KWq77FihjxixEYrYjDUGU8+ioZTtry0dlYjgbWeXVlHlor0jHWnIdBhpaJ7lJMj/XgKfMOSoW04jkgynJQPYssh5ThKekTk5MRypQrQ3ly9GvfDpeSYbyQ3YVAyoB2g/i//Wyt29XkgGgyhS9boDd/aMDocXpLArH/MAIHD8OHLCOhR9YJ+/fsQ9Cw+MMTCJbuDgJSrIGVDUO8qczUcdDYp596gqTjdxG+7gACWfH+JX0IyKiEt8UO/9AAuLquhE+EHkHZlVhT2gWPwg4lsxGVPdCUdyI8owgGesScJAe6aJwb6ksQV1kDY8swDC2yZd4kQuvXIaRhAgGN6xHavgVhMtbMRhfJhqSh1ZCOfPPMOcqzLAGgNLPYdsqEEIJRehzEM1KurXxMErUCJh8XhTBKRzhVQmTbPAdQ6c4RSTcTyM4jjxB/+gmcR++ruZ8yqyaJ7JjOABO38wrrfC+BJxMqdjEo7mAwoWWg7AbwvrCjGz2je+NG+Mgqwxb6xsZNauc2f/rGEAaZcJ4HYXUL7YKZdSy9HXoGMA3PZwSlO4Kfre3dikgqgbFtEsa6EQTE5iMoJAxW/zVIDFmJVL03UswBiCYokyLdGFA09IQhDDB+KLF7I1O/BgV2X5THhap5it25NvSXUpprEzHWVoAuArGyvBQVZUWoLslEM71iZ0UCJjpLsGlCwgorQoCol1QnEsKWapTloAShGoIjEGVXgwACSMZQZZw1iN7JtXoCT6e3waNlk1rvHDl5jM/LOOsBVdkhG07Chy3RXxix7wAr8CCTMqWd7/emf3Ft2cwWzbQnbEnWDaL/CZeTLd+FDSGSXlEm1dr33CAIHyP68G0EjR+BF+XIm+EooLIP/ukFTMgm+Pj6wtXdFx7aaITkNSKQrKkjy0XS90WQDUW6bVEW5KdHo7QgGamFubDVdiKyZT20bRuhJRDDyYhhLRsR3DqNUJ7cMDawCOmukn5BqoOJSqEYkUCU7yi/UUAnrKhARyBKMUv/onR4szFJiJlnRAGjAFEmFcvzAkQdi3YbP4esGHfyCaIp0VY2PJm/GXfgDhL23aI9ESKg76O8ynixdJuFyvdiQw9jiBJABko3TNd2EsQWAnAr/JslwGxRM8zFJwoIDaxfAaAU+UzpCTAI08siNgLd2LMVGoJQy2Jq24CgjGr4a/QIl2tA+y5BfJgrYkNckazxQXSQbP4ehsrYIOQaVqPU6YPiqPm1LqGoYqCpJxjbso0YoFccaymgH69EUVEB5TkPNbJjWJ4TbcVOTJIRJ0bX4ikrfYp4F/ExIsuy8k6AEEE5FhCG0dsF0ydJd4t00fjzR8tQkXfrZjyd0YYV9Ccm/jBhxbD1RxHIygnjjw5m8SIo/SjPPr1kyy7puD5IRtynZusII/p27kHI4FG+hrLNSlFAnJE5jyegmSYj7mYg2H9TzZG0EZBBTNeebZSoFspOM8NRbQ9CMgoRZIxCYDgBGW6HIbMK+sYJWLq20O+0w53PBUSGIy0tDunp8bAlxsGYXw5H5yQiKUfarhlEtk8hrG0KwW3TCGrbhODOrWxsO2j06aNYB7pJnjzWjYQo85zMChAFeGrKHBVA2FABUYIIGU9GpsR7q0Kplter97KIb5Txey1BrRMZ5/ujjz5G3AkGlwO36TmvUuav8jycUssptDIvkr5O9twJl45p1UdIph4/qiRXK0cGqlDKcAhDYBAVK4jWR/lDglbP+jTyNwgIFSMqIB6DiQA1sXGbSCDGzs0wdU1D3zMDU/cWRFR0w8/shEDUouIAAE2HSURBVI+XCyI8FyAq0AUOr6WIC1xDQK5GcsRqtXovz+SOLN1qFJEVZXF9FeW6gim6OoHMSFC25lgwVJ+NtvoyZDGsVJYyQZemo6M0AV0lsQRiGfq6m/GU9BfKJFWRZfGGsluDMKGs1Z0tBKIaBSGYKKkynBXMHyeysLhkQMmzkUHGTOCETB5FsMx/4w8NXn8cvgRlAN/rRwn2bN3O90sHNqWdn+XF1O3dxuTdd5D+h59N+Yjg/zeQjcNECnmihBGd+2+rGSYiZ4GUSs/WHfAiEGVJp3fdKAJK2xGZW4twpmVvezJ8E/Ogb56AhhIrF3V8zjMYXiGhTNA2RMbGwFBcDVPzCIyyXR5ZL6yToYQnIYK2IowlqGsbAmj2A2nixQ/LBFkZwpRuGSXNBJHMp7STtezSJygekUASdrTz+wpDOqQIOOfkWe7bRIaFDQWMc0lazT7iZ8mYs+PAPTUtzHnkPqIP3VMeUxqkNAABXgTrJFK8HRu8gWojDV+38SSMBKuV38vOzxWQ6fh9I0gU0l8YSXDK8J8AUW1yoGSZjZ3vMfP9MndRNjvQ9O2Armsz7IM7YOzfAfPAXmgbxhEYlwFvfw/4r3keWo+FMHssgmHNC2qySXzoKhTY/NGQokUuE3UuAVnMRC27+tYmhyufWB0fpmZvd5XEo64sC5kZySgvSEdzUTJa82P5eCKm++vQ19OEp1SfF7+gGiEQn0bgCRjFD8rQlczGluE4AYEvW5kaVyVb+NCrrKpbj6dTWxHC8GHh+yM20VNuOq1GE0KnT8N3bBZ0PkzabkzY7iIbZFZvCTL8LA8CyrtjFzyY8HzInhGsJGFl2VNGGX2eXJk6JZtD6fl5/mt3q/UkMjlVgCiL3WW5pH/5WnjntsC3oBFuOTVwo9lemdmAFbFFWGFIgK8jEUEJqQjNr4S+bQz6tTthGJT9eMjuBGLkwG5oZFRCdsYlq8hs7IAemUmzX3VZiTTLLBoD7YKA0S6MJ2AkuGziY9X8TYKJwJRNCKLIjLJwTEoUg4wsC/gNiGxgapIxVUiNXhFARrKnbd8d2CjRTpkhTyDK8KrquWBglO8QzvOgYQOXybbyHcQmGFksW86r5b1ROy7DKd1KMqJD8Mlgg+xDpBoRP8dCorFIUud9MwFoYmixE4xWqpj8fu3ALrVfpY4EoycxaFi3wWnF8A0LgafLC/Bf/jTCXZ+HyWcZ2XEV0ugZU7VuaM40EXRaekRXZBlcUZ0oy3sj0ZShp1fUoESth9ajpSITJfmpKM2ORyuB2M7SV5OPtc2l6OmsxVMCPgVASoBMi5dWGMnbAkhZnaYKK0IWk8s0J5FUFxrjNS3TcG3cgBcyO7GydAR2VrBxGytZ+tNEbnZdRQAlw6dvr5qrt6JqPVxqN6i07EWP6dO1G6tqNhKgM3AnuH2lO4HMLGwsjUAMv/jDmP134KREh04coaSzEXRsJhCnCMSN8GBledRvhFfNJLxoEbwrB9VVEFYXtGJVbit8invhl9fOwNINQ+MgfdA0dCP7oKefNVKSzDJBgAFIywYTSekLp/SFEHwyli6d9jL9P5SNUe3pwwai/CFBYJAFZASQJOTZ6V3SjXNDAVCAKMxoJyMKK8bskw1PbynvKJIts3eUR6S8C9gMAs7t1xhaCNhDDxBz5LGyIcKY4XM9F2INZGhVZj8JAGUVpEnAyGImEB0MNDF7riN2L0MTQSksaSLB2GhzHNsYqPhZsrTDLt6WJGGRvtopBpYxpmY2QP06CTOHYBzYAy2VKrJrDxlyOzRFzfAIDoX78oVwW/AH+K58Dnp1MaDlyDD6K6+YbfZFfapedeHIGhaZGqaAmGlEQ7qJidoPZdHB6K5MR0V+Isqz43g7F901JQww1agoyUJLYwkZkS1Eyx8oIFRA5A8XFhRvKCCUaU0yv86fIcOHzLemcRoudZNY3bSBwWEzlpcM4cXsbiUJslGTQbpfRIr230KI+EQCz7V+GstKR7GYgHUjK3oLEOkPV9dOYQ2fWyN7LrIVS3IXPyoVHkXJi+IJkZ0ldGzB0ofm2bYdbvUbGJTGsKZ6FGtqx+HK4OJRu5EyzdRYsx6+tRPwrh6BZ9Uw/BumENo6A4NsGLqWsjPOCpddJsiuOjKCnpUvXRk6Fi2ZQS0HoEVQU7lYQljCpOuDDVP8moBAFbKO8nxkNvHXsxI8x4YCRP7+2W6dW3CSzQWI82FGMT1/03wHtwo14ifl9Ycoy0cfqb1zpC9Weg6UXaJiyTmS/kkzQWgl2ObBKKxoIxvG7iPoBYhM3DaxDyxOsnWsMDK/k4Ngd0jSlwbE98nkWf06BrGR/Tx3B+kxD1KW98AoU/JYIqgUYcWNWEMgurz4LFY/968IdFuCUI/FMHguRqLWC1HBq2DzX4qSua1G5PqHwoj1qRq1M1hjpk3tylERG4Ku8hRU5iep0ZWehjK0NNSivKoa+SWFqKzKx1PCQMoTCgCl33CUPo/sJ3KsjoOHEURfpyYrEIjeLVvgxhPs1rAB/h2UVqbfxcUDWES/6JAfyYoV3yMTQCX5utRtwIqyMQJ2BC/mryWQyWiUas/2nVhdN41V9VOKEcOEdQhEb942kxllZwgrmSOSHsaXns2tmq8tmcCy/CEsze/DCv6/VZWjqrhWjcOTIBQg+tEuePF/etMKBHbuQijDkSw+F9aTaVHireTEaqTM+Sw92SGSnlZUQBphoGp8AkL+fr5XNuWUwCCvFRAKw8wHEBkOtRNI4gPlhDsJqHnvGEPfJ/42jlIrx2j6XbVBAS2HLKeQVK0AKT5RHmMwcxy+BzNBpSPYZEhQOsCl60ckXf6nbTvZjcCTo7ChYZMslDqvVEOYUTYviOZtJxVJGDJOAEpgO9lY5PkoMrPstiETZ438zRaqg2yGJduW2KlK1t6dCG/fBF3nRmhL67E6KAgrFj4H1wVPI3D1EgStehFmn6Ww+LvAGuACPYNMYuQaFEcHodDmiwaCUJaTNmbIInur2s1NQkxvTQ7qKwtRX1OKtpZaVNQ3ILO6CSlllcgozsFTsnmQpGPZTEg6rwWAAkY5ChMGD/CkEIgyVSuABt63ZStWl63DopweLC0aVN037izP5XbBr2UGTkqBtPA4Gu8QnryllMylRQNYkjeA5zK7eV/2GtzK92yntG/GKjKsD8OPJMhQMqhb+xZYKVsCCPGiqxomsYSsuzCzFwtSOvBCWicWZfdheeGAsgSryoaxqnwYawhIj5px+JCtPRs2Ub63wI8NJVj60Wja57ujlGdSIKTcCdNIMmWRGTTKj7EOZhviYb7vEKWZUi0TCMiW0kWldrbg9xNQzIJRwMGgIl6RYHQKCBUQb85ONJ7ziMKGkqwFiKqfka+XCSaq45vgMPExE+XVfuguAUnPefDO7Lg061PtI0QwmlhHktzFE0oRm2CU3RwIStljRx4TsM2zYzw/Z/52ND97HqhWAte6mZ9HdTDxN5kmGYoYhqzDe1RgsUhyrh9CRFoelqxZiaUL/4iVi57GGoIxiH7R4rcMEQwtEe4LELb6OQJzoQJihWwzwvDSlm1BU5YFxXERKIoOQVuuHZ11Jagj+IorKlDdWI/ClnaktfQhvrYdqTX1eEp1VrOoyp8DoNyWEkCfFCj9hzKBgeZdpNmLJ9mFrLQgdXY5pR9bkHf3dsrsejyf0gbtyHHYeBJknqPMYVxQvBbLCJoluX14Jr0Dz+b1YTUB6MH060vG8pyTZVkb48rPcW3borxMCFOfS/0kFpJtX8jupBdtowVow6L8HiwvJvhkB9TydWoX1DXlo1jN4lYzoTyjZ+OMYsSANtk+bzsb2WE18UI7RYaZopzS4+l5ErTChNIHygYgPlBmVAsQZcxcfOosEA+QGQWIItGSWk8pMFoUG86CUXzib0AUiWWRbh27LEAjKOc7uqWINEuRkRk736f6JAlCM58zyopJ2dCAJYosKr0GMn4tSVvYVzEhwTYPRjmqsLKdzxGMArIoMqEs1Ioju8buv64AKIwoR3lOwCivFS9pFZshLM/fb2UxDe+AtnMCmpp++McXYo1vCJYtXYBli/6AJQv+BasJRp33CtgDXRhcCEQm6XC3FxEdshL59gBUxYeihZLckW9HW14UMi0+SNauRmdJAtqaGlBS34mcqkaUt7aiqKsfie3MFvV9SGnuw1PSWR0yTPDRm0kgkdtBTMgBAj7KmuwbHdC3j0GFoYNM5srAsaJgECvyB+Cu1vRuoanfrWb+LiTYXqD8yjCWzPyWClxQuBZL81j43LNpHXg6oxOrqshazVuZwHcjgP9fRlQiaK4XU1bFC0Zt5QnYdBFhZCnZKtiP0uzdMUPQbqbH3EQmpTWgpHvUTcFLgCdbaTCwuPPo0TDN4yY1yhDE9wR0b0PQyEGEkg0jJiUMnaGZF2Y8qZhQJvOqSR1zjCgTfxUgycjSbSIeUTqOpd9O+vRkhrrMvbRIX6JYEUnPVADVnTMHRtXJLRItIYagUImaR2FGYUMJLgJWO8EodaWkmUXmOlrIYMKI0p8ocj0/IiPLRaOVB5TxbEqr+EBaFxnpMW0S33pWpXknwStAjD9wh0HppgJgtALiLBjnJVyxqnx/MqPszmbdSJ/cvxm+pW3wiMnBCu8IvPjiEiygLC9d+SJWuS2Fl+syGP1d4QhZDa3XYui9lsAesBwpGjcUOAJQz3DSWRCNzsI4NGRFIUnnhnSTO/rri9DU1oX81kGkVLeisrsfhT1DiO8ch1xGObV3Ak+pLXgJQiXBBF+wFJFhAR+LYkQpBKJv+w56Q6ZUnmQ50SvLRpTsBjKQ6MdPqKWU/5TaCg8CJ/H4IzUuu4AAXJzVi8WU0+cpq0/LlZAKh9U2Hp4yMC9pkJXp2sNkzRQu29g5d9+BYcctMgRPxtwJtqqlqxfVGLhskunbuxseHVvpNfk5tATujbQILLLU01t2tZWuIjK4v0xxkm4YBjFl+gl4mR0js3yEBWVnBkmlAj61q5f0GvA7qUkeZEXxiTKsKUsj5HF5Xs/XS5eOyLx4YunGke4c5RMJMGFAAZ30gUqR9C/dUBJa5qVZErX0MUoXjwyzChBnE/gsCG0HZRXlNX5XJnTp693CgCFbvxB8auIF5VosjGz3J0eL+OotlxlQyIBk47j9BCKtwbxvjZ4LLQJkYVYl5wSujXVv3nSKKkG2pyyHVvVhWUQ0Fi73wkKX1VjotgZemjAE6MLh5+lGAK4iKy4jIy6EiRKdwrRcYPdBZXIk6rKts5dEq8xCebJd7anYRHYc7GpBRXsfkpt6EFPZhJKOfuR3jyCuaxIRdcPIHJnGU+IHw6SfUMBHsPmRpfyFqXhbgKkKnwvk/RB5TRcltXULZbkfz6S0YAETsyfDi+wca56+gNVkqj/mdKtWL2zxfGYPFqZ10eP14LmUdvyTowYLeNtdwNy3R/UdCistqBiiHThIT3OHJ+MuWYKGXZiRABTjb98l62ik8OTRN8kJEgkNWCvfeRcZk6zZtg0+LL7tMgV+O5l0J3z5nD//j0zhF6DNz56W7hfps1Qr7QSM/B7SRSOglClvAjTpzFZ9eCwCRknRcnseqLJkVEAhzCgSLUCMlpMuSXkOhKoPkYCS+piXZum+kaStwMiidseQwMPbjn30lfSJ9kN3YCWDqc8lQC1Mw7IJqJpqJoxMAEpnt/QPipVRgORRGoWATooKTnMNWSVnYWo5LyLNLNLv6OB3sfL7myUQyZBfPwNoQQtW2zPhF5uFYGci/DU6eAf4wl+A6LsGlqDVsFKerUHLkeMMRHOBBW0FJjQX2lFfGI/GghRUxBhQGadBf3MhOnq6kdfWi2iyobWoFjktvcjsGoOpZR00LRPIGZ4iI4ofpBSLBPvKPEMW8YMCxHl/KEAMFdakVHuTfYQFn0trwwvp7VhIIC6m/AaSDU1TPMGUQAko7j00vfQ1C/L6sUCAmNGNZ5Pb8E9RNfif4hqwhEFD1njIiI4bP3MVmTaGDCFrq61kRO30FYalE/AbYGAao1zys3WbZIr+LChlVrmaUMD3y84KIWT0+cYkDUk1KFk+SeaU/kDpjhH/pwDHSpcTLNZBgClgVBNa58AoRSY5CEsqqeb7BITB9K3zYFSFzylWFdbiZ82zYizBJClZWFDJMovMX/w9EGXamMh3FF8r48vS2KJlsiyTdtSh+7Dz/bI+RmbISz3KBAvZd1Fm9pgFhPzORtaJWAQp1s0i07O+VRqCsKJi6DkAynEWnAS8BBbxmfwes3tW0uduYqFSmDZIZzgJomsauqYRBCbmwcXNCx5ushvGKoT5yUZXbkimJ8yU6/Xl2AhAJ6pzHCjOdKKyIBUlqQ6USUgpiEN3dwtKOrvJht2wlTbBUlCL7I5hRDcPIrRuBBEtk6jdsg9PSf+gSLAPAehNBpFRkNmTuAeB9GsCxDDxkDwK88ioxioGgyUMHc+ntOKZxCYs5m3Z/yWCzCrbXgh7rGSSFsO/smpCJd3nJfGmd+FPya34j9E1eD6/n+AgyHhiZX20YeKUusaLhdIUOXMZgaOnsKppO5ZWT2Fp/TSDDBvGGCVxRlK5zHImEAlGmU8pqVUmakgqjiAzy+aZ8/2BIstSBEACKp0kZ2FEnmTZVEpNSBA2oA8TplGgFCASANJ3J6wnS0dFouVzZKmEdHILECVZy28UbynsOj/VyyEMpFic3pFFhReCUbyj/F+lFvK8yCVZM/rw/dlNr2Sd8+FHiGFjFCDq+P00/D4yKiNgmp/1I0W+s1m8I4FnkaOAkbdFhWb94KwUz7Pi/G0BoiRsFVik8H/YJDCx/mTYzzwlv0X6VQ9DN7QTQfn1WOoZgGXLlsBj5RKy4nKEM5w4jN7IjY9EPkt2rA65GfHISo9HfpoTOdGRqE03o7OhFHX9A4iqa4FVtpGp6UFiQz8S2oahq1mLoNoxRLZuROe+E3gqUKSNrCHLIWX4TljEX+SMR7VgnGCU9boicUoCW+nHGAxcCgawKL0Nz9MTyujKktIhglgWG51gGDgLvyFZKnCQbLcZz6YTiCyLGXBkDuMqBgz5vyJ/HkzJnh3bEL1TZPc6wtjKfcmA7r37CcDNWNFAtmTC9ug7hMDxM9BsplfcLruM3aJ/lGE0VvgeSqDIHBlSJk0Iu2nIVAKQea8nk3rltpJd8Yk06TLUJgCUMttBfZGyTUbk+wWMSrYJSGFGWacsABQgznZ0E4S8H8IiYBTZn3+PAFq8o0NCDEGkkjUBIvMs1f/kyZdOf7V+RWSUCTlBJscSgPFHHvP2y4giECP5HSXEzW8DKCCTzmyRVknL0nWjZgTRP8pRWE42ZFJgY0L+hxxf+e22PC8eUcCoAMmGYdkmEzHIrlO0GpPHYZqW9eusJ7KjpmOC4SUTywJCsdzdE+7e7nB3X0RALoI1wgMOnR/iovRISnQgKVqndp4tSjCgpjQfDb0DyOoZQ0h5C/SVHYhrGERs8wjMTcMIqR5EWBMtXfsUho6dx1MiW74y1ksQqk2EBIjSX8gAIr7Lj0fVzULPJd030jfn3TiNNWWj6joeiwiwP5EVn8vsYJplUiXDCovoWTHhTKUyWULY7/nsHqwigOX/SWjQTRNU647zf+xQ8mwnsCJ4EkPIQkHrz8B39DjcevfBd4CVMSlmncadLKgjCI07afr33oWZADRTzm18r3SVKM8lSZSMMz9t38ATKd9HrgEjIFTfjeDSkVEUGIUNWeQoRYFUUjVBNV/mE7UAWYGPQJwHoyoEovR7zku1vEf8mhTxkAJMYV4TAaiG9xgQZBGWpGUJKjKkJ4wYf+QhYg4+oLe8T3tyg43yNELon+W7WkR6yVom1ptZQCf9gASMmvDA3yp9gwLO2S4cYdCrqhNbNsqancg7m+wlfQsQVef2HDOaBYg75DMIcgZCK4vsja4lMHXrDsLQuQkRVb3wTyuFb0wqfPUmhIUGICLADcFeK2HRBcEc6YUYvQ8y4/UoryhCcXMXMpiKLfSBgdVrYayVpcHd0PEY2jiirt2toSUztk1j4/kbeEq2oZAdrHx5lPUoqq+QMiuLo2RLDdnJQWTbi0cBoxcTqXSVrKScLs4m0yU340/xDViQ1YU11esJ2p2zfXCswNn1v1ewrHoCiwoH4c/PUfLJk60uDUFvKvIpC8+1fF0I2TBsI1mAoSeMFR9BdtPO0Ettn90QSmapmOgPzQSegNC27y5sTIZWsopsgafYZT+Nvngyngi1F6NIIcEgxn524gKPwnQSWuaAqBhQjgSuPD7PiOq1ckIILuUXyYoCvHkgCijlvjCuXARIinT7iAVQ3pHvFx+n/Bw/W3ZTEzDqFSsShLQUkpZNDGQi1bK+XOTZwd9m5W9V2/kRNAJEZQcGDqhVkwY2DJm8YCUw5TqJUWTcKNafsFuUAJB2IIqgk5AjRSRbQCjMrDrFyaoKjAJaSfAEpHXnRX4GGXMLP4d1H8U6ME/L9LfTMFLlNDLo0DtD8KxHcEEbfK0JcPf1Vd4xNMgHwcHesMY6UNrVg8qJLXA2DcDavkFdxzuwbgxBRV0ILuxAeOMYfOgNgxomoWnaDEfHDPbdeRlP+dIPCtA8mDZlapYHwSfFk/e92wg8WRfBo9x3a96CNUzFa+aAuCS7S23pKzuoLsrsUlv8upEVxXeG8KRJi5cZzK78h6sqJxl2WJGswFCyXsjE8dkTx5MmA/7hPDHh9IaRNM0yYdTIyrHQ7JsklJAB5WKVKl3yBKkNQXm0SlcHgSibgUqHsEidmP/fJ1YZ0RBQKtll5SpAkJ1k6pskb8WCc4/L7VkgEpRzQJQAI4w4D0RhxXkm/C20CCPO3Rc/Oc++8/2TAkphWgG4+j8EosxblO4bma9oE4vB7x69/w7iCcRoYXc+N7s9yT31WndZEsAG7de+Q62lkdWTponT9HUEDL+npGfxibOb5ktfI0lgLkkr7zhnEWSM+veMKMXJErPjImIJSpnFE0WGjNt8GjEzp+FkXVk2np/t/pqQ1X+0a00zCCwbgHdiMQKdydAnZyC2uhn563eh8fg9lB68CWPPFuhlc9C69XArXguf/C6EVY3Ap2oUbpUj8KufRCR/U3TXZpx97V08pQBHAArbCRgFhMJ+UgSIni1b4cMf79uxU92W7plVNRNqZ/0lud1YQJ+4gD5xcUYXVshYcu0G+DH8yCiNDNzLvjlrCETPus2swNkZNhH0YbJQSu2Xs/6E2jEscttVhG8mA7JFSt+hpEoJE1pWsOyho0YfWOblTKRLACiL1ecXrksR4ElaVYlVgCjsKGAkS4hHU/t4S7pkUf1z8h3Z6gWAAjoFGh7n2VM9JoXAEpDNg/H3RR6T5+S2AqKAkEVSuhS5rcAsoKTszzYISiEZSCbQyiQJ+Y5qOJAgjGLjm+3KucVEPRswVhGE0l22rGAQrtWT8GnZgmAGyvDBuT5O/m+Z7iVgNPN3CQur/sY5iyDKIOPi0n2jPCI9pHOug9vJeonlczEEYNTO86rEzJxFLH1jNI92fq5sY2LYeBS64X3Q9e+DZi09NzOEfXg30jcdRvGRG6i8+AYqL7+HLDYmHdVO+prda9bBo3gQHnm9PK5VW0CvIonJtQPDWqcQS8De/uDzWSBKkbQsQJTbihX5QwWI0gL92pik2+kjedtVtvCtHscSfuhCGXpj5Tyf1ISFTNArcvqwunJCeUrpSongSZVtRlY3kCVbdiBs7SGedAJwgzAEPSRBKJNojQShXq7URP9nIDPI2KuAI0RmI/PEadgqtfRCetn8kkWeFwYROZMTKEe1gTxLFE/cbPkHCG28L31yws6qQ5ifpzqEWWaleZYBBXz/ReH3F1BJ36Ic50Enx9+z4fzjUoQN1WuFFQk8Yd15VhXvqRhXwM/HZVa8DPHJ6j9pQA5+TzUGzcdktoysnTbumvV0PmSPRQyFSxn4XEpGsaZqUo0iyfqhAKpaCFVIdv3Sracl4PcVK6K86VyRLqDZQCZ9nrOsqMAoZTvZeNst5Sfte8ime67SO871PxKkss+ijQxpnT4BK32jFNlAXqaTqf3B+Z68Uw9RcfUdFF16B8m0GDKlzqtpo1pduCKjEy5y9a5CYiarFyvy+gnEdQhp34jk4Z14+Yvv8ZQwnztBJ0fxdwK2eXCKJMt9b1X4nEi3yCxbp2zhuyCjHc8kNODpmBq8mFCPlQwkq8vZAgjkQLYaYQMPBh6ZOiaADh8+ok6ALFFVKwUJQmFEGeYybb1GgF1TU+hlMX9A/x6V5tX+gpS1SJmYIMzF58V7ir9S67FZWQJCNaYrncTCKvSc84woQUD66OR5mQ8oJ0OtphMQsKgtlAV0c4BRRwlTbCxafg+55JtOGE0BkKAT8Ik0K38o3Tgy4iJAnC3yeo1Mp5PbfL+MTWv5O2U820glkF3FDHNHAYcsFFMnfLeEi8uInzmFpsNn0HLwGLK2HWWjOae6fowTx+AjC6Ro8GWTTTUDqnEK3rLkgnUc1CdrWQ6wjme/k1wb0cTfJoBUHd9z7Kg63yXciG9kA5BQEyVA3HVHWQIbGdLCRitWyEEvLmPi0Xydk6FGQGdjMW85Sy9JxiSY4/n6lCN3UXr5TdRcfw8Fp58gid83uJ92r24dVhX1YVlaO1YW9rMBDVE5GVqpnN6yDr5jGgVTB/DO97/MAvE3ViRYvCi/MpHViz9OHvu9h/Rso3dkWHGlR5Rr072Q2oI/RlfjD7ZyPOusxPK0NuUdXQV4TNuSvtewstxbZ1QyV7JFZpDdwESiZDKuTLoV3yRFulyCGAJk2aRnF70QT/hsd4icPAYJFpkq9ts8PgLYKmacgBQQKpkTZiQY54tInHqOrxMQij+cl2X5bGFCkWNhrN8KgaOhFEXK7OVxFgJQVsLN76olt8NHeJ8nXCZGzK8f+f1aEjVtbG5qv0w9kylnMstcpm2pqVvSoawmLlxUM3YcDAuxm49i5tZ9vP7eXVy5vBN7L59B0Z4LiNkj3S5X2Bj4v/k/Qvm//XulO22HugyHX9csEGUhlaxRkXUtsk2ddMob2bBk4ZdMrVNDgsLAAn7WnWwRI2Emmv8/nt46TmwBbztZb6rzW3wqXxPNo1yzO4aM6aA9Er8ZzTpN4GNJB24j7eRDVN76AJVkxLzDDxDL8+XdzPNePYrlWe1YmkkglgxiJclrZV4f3Mjocl3D0NaNaNhxAp/9+jeGFYJMZFnYT6RYFfGH4hsFiHxe0rS79PcRiLKw24uSIIBblNmBZ+Lr8Qd7Bf7kKMeLvL1MZtfUbFBDbcKeshDfi++TjZvmTbykamEekS8vWbbJx6TIPEDZLUy2q5O5kTL9STqr1cL035XZ1XFkxDkQzpf5x5RUzxdWmDymRiTmgDgPQGFAVfhdfkvGwn5qRo5Irciu9D8SYDKVjICUowKizMYh4KTM7k1I/yjvYZHL5ur5GbNg4HHj7BoTudyFgHF+ir8UAaJD7APZsHLfCdx9chXvPNyDl66sx91bB7Du6CHEbTmlGN6wSSbnzno/GedWw5AyRDs3Fi5F2QRp8Pw9UsfyO6XRiW+Uo/RvqvFx1qGao8i6EaCpQm8qRxkZkpEZ6QAXYMYQcPEEaSyfk9sx/C4xvC/gTTlyD9lnX0bV7Q9Rfukt5BKIdrK/O3PE6tK1eDGJmMjqwMriAUpzP1zpFz0rxtX+jEHN4+g/ehHfydVJvRlC5kE3D0IFSj4mABUgzrIj2VC8owQPCSyls0CU1CzS/LSzAs/F1WJpbi9c6V+86jcxKU9gReW4+lwZelOeSiSOTCiSKGPLbpQWzTqZhiUMySMrzsj0bFEeiWadP97MCpOAIgFGwoqU+X261fF3gFS3+XqR4vn7CrwEoupU5nHeF8oYs+pj5EkTMMqJk9vqMYJIAY1glC349CLRkhz5WCSBqeVtAZssZJKjnq+fB5uWQJTHDfK4AFKOtBWKDQlE3RT/hwCURwGliY+b+Xjt7iN48solvHN/K16+OopXHu7H4LYpRE/sp3RfY72cmQsbVxVTRfG3yRIAScyK6dhwVVcVf580OukAV96QjwsLyn31PvGC/Ix51hOwzYNPADY/SUINVfKxuL08CvBYEvbfRYKMAtEHyjV4ko89oC98HXV3PkbZxTeRceAWIvt3qzCyLLuDmKhmduhWV/BaWcrQUkE2rF2PoM4tCGkcw/TF+/hVgDgvy6rPcA6MnrJ2mEBURfoV5Xn6SJFl9/ppuDMZry4bwaIsGbprxnP0h8/GVrPQK4ofKB6BG8EoM7Nd6zaqfXLUKA2TVChPqnSXyMQDWd/s072LXkb8C8HCIl0Ztl0CwFuw0KcYeN/AlmoS0LFIolYL06VLhreliFcU0M37RJWq+dp5IAqDSheIAFFO0G9dNfSewtBSlIyxEchRzP48wASEasnmHBjnwWcisGRtiCriXeX1vK2ARjDKa+Q5BUgpfI10Rhv5vAA1XPYtVGxKBhXJHd4Lc8967Dh3Eg/uH8KT+3vx6M3rqNqynWHhhPKQFvoyGSKcnalDfyegYpGjAEXGmNXQIutA7TrBOnJInyIZV3ymFCW79M6/B5/cngeezNgRIMrsHfk8AaICH0vSgXtIOfwQyUdfQoJsd338ITLOPEHFtffQePcTlJx/len7HAJap+FRPowX4muxILEBLlRJAeKaClnCMaG8bnDHZmha1uHIgzfxVwGidFxLcacJli14BXAipTKqoliwfdYzChN6yFQrAtGNcru6dIQy3Kt84vNJDXg+sR7PJdbhueRmJrt+AnUUS4qGFHjFK8rQmEivbG8sY63SqSuJWktWsgv4WJkys8bC5GzaxtYvCZpFu+36bJomQ8o1W8zSDcOKlaP0K86nZwGpAiWBN18UOHlS1JFFWGCeFX8DJJlRTL26yipBaBBJo0dUTCasSADOy7LcnwfYfDEIqynfx/cSZFJk6YE8JxNw54sAd77Ic3rKlzCm+jweZVPNoP6t0LYNo2J4GP0zG1G3bTdit5zg72PC3SspVkZj5kZk5PfxNwvopM9RXQmCsukUIO29o25Lz4EsT5AiU9Dmb0cTcAK8+SIAdIrkCvMRcBJa4niUx+MFgAfvI1EKgZgsQDz2EpJOvYTkc68i9/JbqLz+ARrvfIL8U4/VZXq968bhQm/4tL0My9LbsIpp2YUeUWbTe1ath3/LJoJ1A+xdE7j+9sezV7CXa4QI+KQjWoFRRlSE/QSQcywpmy3Jpb7c6Q09ZAICUb2KQHSRJQDZXQqIL0hJbiAjtmJZAYFYPobFDDSSxIOY5oJp6oPkZErPPlumTI0XsMhMGgtTm1mAxvuyEXzk9EVEbqI538wUPXMN+q2zrGhgCxcwyoTRWSAScHNglOUJRjKfMIYwowotLL+FGB7nK14YYJ4d54OLSswKhJRplZalb5AgnPOJ80cBqAISj3oyn0xIVUCcA6Cw4bxPlM8xEmhmMu/vQSjgk8+X27IM1yiXuxDLwhASObwfuoGtMA5uhWPTCZVao/g74ggg6RFQ9Sbff77h8Si/V56TBimjVFLktnTuy9ChXLhJHlMgFdDxKP2VCqyKSQWcd9Rt2bRVriwh0/Fi95EJCb54vj+BUpxE/ydATDn+MlLOvookArGAbFhLEDbf+wy5lOmgLrm61TCei6rA8wywK/P7iJM+LC3opTQPUbI3ILB9C1PzMJIHN+GNr36aZUTppHZvmlHLOlX/oRRJzpTneTC6C1hZZFa0e90UgbheeUQBogv/0aKMNixIa8aClCa8wOS8lPF8RckIFhSsVZNlZX10iEgcT5p0RMtoiE0qixVsJQi1lOZg+jLf4SMIGJW+RRnslxnLlOjd91jZdwg8ApaVLavdFAiFGVl+60/kUXnGXTw5PEECQqnoeTCqVXZ8nQBxfkaKgFG6McRTKSDOFzKiAOX3IJT780VAqK67Qp/3exaUIo+FjdMLz5UIFrk+y+/fL5+n2FUAzfeoNUMMGjLbSUJdYN8uyBVHZZqWzNyRlYBRB+7AQoaTiydJQ5bObqUE/F3KqsyDUh6bO86OMhFgwohyJTGR2znA/YM9ZQTqdwCV23xe2FFYUcrvQZh85BFT8ivIOP8mUs69hvyr76Lu/hfoePw1knZdYUgZpSfswB9NBVgYV4eVxMCyol4sLemHu8hy9UYEtRJPVX0o3rAL3/z17/j13/4ujEhpZlFBhMVNfCCLdOMIQAWoUrxEvsmIbvR8q5l6VhCESynNS2lEF6a1YEFqExbxuDCjQ3W6LikYxAuU6ID+vSqJRsj0K3pAuaKVjBuL/wvfcBYBQ0eZlA/Cs28/3Hr2KiDqNkvFysxm2ZTo3myR4CKFlTQ7pDcrzVLh0nEtRTqABYjzIxYCQAVC1fJnAThffgMiy/xUMNWlI2PDG/ldyVpKnsls4ukkcMhj6nEWlYxFgsmGcvwNkCwqsBCQwoyyz7UqBN88AAXcWj4ne3OH87kg3pcLbMrk46C1rK/BPTCNH1RLPh38PeLpHPtvqdV9ogg2/pbfgCj1wN8iZbYu2FjZQIUB5/tPhS2F6QSUCoh8bla6RapnH5f3qVEdKXxO5FlJNV+fcPABA8oDJLIkHZWLyL+KjHNvIOPs68i/8i5qyIbdT35Ays4rcC0bxNOOUvzRmI/lVMflxMBSMqJb7Th8aqcQULuJQNwEn6oe9B4+jZ/Jhr8QjE+5NTIFE2jCgjImLEVAKYwoAJ0/inTL8N0aUuuqinVKfpfm9mAxA8uCVLJhciMWpbf+A4iFg1jC0CLzGPWycGnjebWftoBRrjQQMnEGnt37sbpxG5PzTvj0HUTgME/4JoJj522C7g6scu26fWREeh7FiJRnK4+Spi0EmFT+LCNSqhQ7yknhiZoD4CwTzjEii6RFmYUiQBR5FjDOF+kbkw5fAaN4RgvZ204bYdt6gUCVYEPQUVrF78lRBRKCbnbBPSWXgFTTsnhfvX4ekCwi4UrKWUSOhRXVRuxjh2Y3Y+cxTLbAGzpMFmUo2niUrzvM/3EUpi3n1ExqAeNvloa/YV4BVF+pgI5HKQLG+Xqx0uqovlaxJnMKIWPwItXCllLmr7k4/35hRiXVBKL4RgVEAlDJNV+XdIyyfPI1hpTXkHP+LRRd+wCVtz9B16s/IvfQPSxnUv6P4elYEFUGV+JD+ptXVY8ioH0GfrR1wfVb4d+4AX5VXdhx+xH+LED8N0rz74EoIyxS1LVDCD7FiI1kyAaCUIb2qsaxirIsoycrCgewmP7wRRVWGpmc69RlZAWIcmkwWauigCgTHdadQOjIcXj37JstBJ1bx26sad7O/7OdciSdwyJT9HdkQutOYT+RIllaeQ+GPTLzhpU8B8LZMivHs0USNSucR5McWfFqldzcUQUVOWkErNqbRqTt94UnSUk2X6tGHxhiZFqVrHSTaVIyz09NvSLA5qdbKdDJY3zOslVGG2bL/MJ3nQxHzr1G9RnyMYvclulbfHw25NA38nH5bBMBKqlaz/uGmSswUBUiZaLE5pP8HhdU350Az0ArIVIskjzPggJEAZUCJQGkuq7kt/B3/x6IdjZkBTZhwTkwyn7e8n5RKjkqhuRt8aXzjKgk+sB9dZ3GJAkqJ54gg6yYe+5NlFz/COX0iK0vf42SE4/xdHQF/mNIKlwSa+FR2K9Iy7d9s9pTKJB4CiPxeFWNIrxhLS699yn+IkD8+xwQPZpm5VmkWUZaZChP5Fn2q3FrIEvKjBtKsgslWa49J0Bbnkftz+mlN2zDswn1eCa+RoUWmSy7Mp+ynNaBRXxNoCzAkqUIlF2Pxi1YVjGJFfX83Lad8OjYA99+ssAET8ZWYTyZ0jUrxY6Dj9SVPM1778EkgJQKZnGQHe0yBYytVYqSHwGbqnwyBYu6z8oXRpgdM50FpHQcy4zp+dnT0rUhj8meNdKfJkXm7kl/m131180OgakLLrLIUU3b53PyuDCpSKedt+WzZhcmyciDdEPNjkCofr+5z1J75chn0PvJUaZsyWxuGa2QKVzyOrX0dAdBto3eTxoFQa52ciBwZNFVpHQx0UrIViWyLYlacsDvL5IqYItiYxVpFfabr495iVZDofLbFWBFmlmfUqdyX7GqNMz/UqLFL8YSnAlHHhKEj5F84iUy4hOkMbBkn3ldMWLZrY/Q8ugL5B++i/9sLMC/GAqwjCrpkt9DSZ5Qly4J6NyGYOIruG4TXCnVif0b8fo3P6nE/CvTigKiMJ9McpiffSP9inIUdlRMSVl2k5BSTVkuJRsSiEtzKM2ZPQwqHWTFZjyf0oDnmZoXM7iszOvHs4mU64wuJfNuncJ89KHVm7C8eB1WkWUD+w8iZPwUIqYvqVnXZsWABOGBB3AeeRnOQ49p0B/BefAx7PseEJz0lVLZbKFqwyIFyH8wo4ByniFnK32WEWbZkGDjCZGLUYokz0uzLHSS2+o53pcikw4EQPOM+nsJn3+tBB/pDpkv8r+EbYV1ZyegCshnh8qkqP/J4/xohfwPBWK+Vm13LOBng5n9v7PWQRW+b/7/ze+IJuPuMt4uu85K3+h8N5Wwuvzf2e8q32O2Yc4z5mwdzYFQAEjAKp8oRd4r33/3bCMWEP6WooUVRZb5/+NYEo4yNZ98GakEYhaBWHz9Q5Td/AAtDz5D9r4b+CdrIf7oKMMyquVKmSrWsgHBPbvhw4whm4f6Vq7D6rwONG49gm//+m/4G2X5L6TF3wFR+gwJmDkgzo+qSKf2fD+iCiv0iK4V0o9IQOZRnjM7FRBfTG0kOzYRoF1qGcEfnDX4U0wDgTcCF1l3TKPqXc3PqN0Mr+69NOtn2dpFWmjCBUQCKrY8tSMWPYnsuO+kHETJYiIWMyvExEq0soIsvC0JUgbnxTfJcbbQH8mgPU+GmuPHEyKd3fMeUU6qAsXciZ5P0PLYfNfOPOh+/5wc5b0CpDgyU4ysGWaRPjk5ChhF4sWrqnUqfK1aMsrvKM+pqWm8La+Vo7CePCZXflW3+f8kNAkQ5X+pEQ6W2f69WZDI+6TXQfu7IsCcXYg1y6Tz332WiWf9oci5AE9A+I9Gy9usj1nwzxZVN/JaORKY4g/n+xbn+xRj+Xtl+xQBYjqlOevsG7OMePNDNN37BGk7L+MPlObnadNWFPTBpXIIgT1bENa3F37ElV/jtJoK5lHYielL95Qs/+Wvf8Ovf5kLK2skiPAoiVmkWckzgegjSwQIQsWQLTNKnldXT2JVGSW6aJSJaC2WMKwsZEgREL7Isji3m88N4g+OavyLuQKLMnsZcDbCU9JSyw62jv006cfojy6oylBz7lgxamIrK1wSsRztTIgOnjiHdD2wJSom3CNdEfdUalTzEVlp8xUrSVHdJ/AUAGXrkzl/NAtIfr7I6dxJnd8ubp6x5oE3f0Lmh7qkzK4RJjh4lBMhJeEIDTy/V7QAcg5gAkYFsLn/NX9fQClAkdfI/fnvoC6Rwcflf85OWp1dkipF/q98J3WbnyPfUa5kJfsJyRIHtdyAIJROeZljKe/9/3V15t9Zlmce9x+YH2am9TjaGbVUhRASkjfJmwUSspMQCAgYwiLiwpaNAGFP2EIIWQiQsEoIiIgg4kLtkWId1M50Wjszth1PbdXxTE+n88ucnuNREEjgmu/net6bxvnhPs/zbs/yPt/7ey33tQQwuzdAW1+FEUjDdfjQvif3A1gNpAQrM7zmXMGTEIGTSRgxuU9C3f/iN/9d4vljW3FFBgt64ntf2FoBse3DP9liGVa48cAEXpW0TQdtav+rViH1rBCJuOGwxRv3WNXWAfvHz/7b/YcjosRvAGIW+h+id2cERFZUonQB1pujCBwCHuL6PFNApCVsWsshS5VlnLQCY2WXM+Jj+BCfExCbet1Seqhms907rdmSlnZb/k7NBumEFRLH3o2UVQxZpoQkebS0Zje1aFjj9bxi1noHL+szGQ3Mdj1IwITze75EtIsh/UmuA+r9eVLCeQ8xPC/BhCEMP1reSzwUDQcFIggAOCA51j/7ctYCRG0AJw9fw0UqliaslwAbLLdIYHQQCozsE5QQVjB44OF7bAGlM1YCeKP3/ZoEIneuJ7YAIbAkrwEX+Telhy95GRcvQ8LQfxd+F/32L8cCiB72poFoD+f0+9JrB5tGiMBxHRZDL3FuABiJ+mhi1Or3i3Q/7le89CtbJoNl2eXf2koZLM0/+4NtEhgXyuia0Njl3pSU5n1S7U5Y1eE3JZJfsimSiLlE8Dd02DP7XrBPv7xhwzJSRm4N2zcjAiKBrhEINXackmiW1SwAsqW9GfsAMWvnKc++y9jyvFtCsN74lT1iw902TpYzwQ9jNRuSpaCSajqmttUeeHy9xdbQeYBAUuLzrhihXjRZDIGm5GKQplnQRQQQbiMN6aaENtEijTArfHhENEcrMRHQYFNnO2axBoo6insQRzAlfsYQreMlPcQgAYz+UABigpkADUAK7OFb4vK0z2sHTmLLb3CDBP8lIAzvA9ZvMa8G++G90cBkuGgVcEIoHPthjH6P6O7SQ5e8rRqvMXiiRKgIRAG0vM/WDSb+C4HT2U/nxKsAqO9mFhLd5JE4gE/jLL+96seCjQEsRpknYmnyLnz1Z1FtbxkuGCuw4sp3P7XG9z+3NR/8pxf+TGnstgn1koobDtmUHj3DvpetSGpdgdS5eNNey21ot+1nf2R/FgiHhcRhWSrXcWgDxDDCMh/JU6wzs/VEqgQQMyXjCeuKrT9sE5sPWHJdr+uI45a2e97KuKW7fCknaflue3COxPLSLivsPOfR2KQGeDu1wSsefVMu8Hne8cAlryJb0HvBivouek50JZHGxy57qBN+PbLLvA+MgMXAbcEyX7Vm8Ez9QWyrpW+xT0Ut1xsT33N21AOheOhsMtb0gAJIRgOEATDQ20YDZfS+izXAlWC6ACw+c4uc8/Ibvp/4zMGZ+M7/HxybZCpAgWQgeputs7fuGRB6pJD+O88SPCKVRqwT3EQh98RBpMH7oWydJ0jpvnFHhWhrF9t6Dfi+VbJE5yKRyjP6Tr/roWZ34xUFco/i1qDcHdXFUEucDa/83uqvfm6NVz+zpp98YtUH3xAu+iQR91m2SKtgjyRhp0DYNmg5qwcsTsW45nY7efUX9rXE8rBk87DE8rXbI4jmk9ESH7oi+8hyGS4eDqbhOqLAmLF9yDKodSirh0oPKWK95LpuMWKHRHO7LOYdvp8qRnx0yTb7uxmrbfKWoaiYkQBVIWuPLWFeOIzpJYxoDqLTI67PMFMj/YTQJToczDnNH4d7Q3+iHhh5JzAjC/8z9MCma1TpT5+hP3IWQNSsdTbUd6IMOVJLUeojxd4ZUQAABF4GBEYBbIkH5YwRHhqsoi0WcFRpIWKVCLTR72cDAG1h2XBMnOr4NfleADyDz/le+A2DwqYOPged9hPXSYYhEUqAE1WFYlRUasNR7r5HgS5k4wVAhmQoAm4BFSCKAKb7hEF9EOmk/1XHpgjTfJ2PJPs50u/wd1IV13+r3/A7fu8AfPVfNKLKYuiKS3/0HwLi79yF0/TeZ9Z45WOr2nfBJoqIMtcNWIGIjC4Hk7cPWva6fsts6LUc6YfTN/fY+5/+wR3ZN24CRLPrQuQ9WchugLjtlFd2ZR9Xi4eDoR/i5JaYztpx0jP40gXEVInl5HqJ5RW4bhDL0hGfabdkchN0IWMWbbbvVtZbmSxulveo6uVxhpp5PiM1E4l2oUwG5XUpVeIpl9rSTDxb50ySHvpIU599f2W3PdrYZynrDjkb42Yiapx8aTIFK9At9RCpRV2tPxSAIrYB4N3ywBq4PHjonmqgBwETuf4Ea+phuM4k0AUdiwFAInGna9ZngBjxD3hxjJMqy8TAjeKg1+AeAb1/BsgxDDSCCsHvAgj5Dt+/ez6G3scQwSomjRRGRCyT8osEcUbEwQ4QYUWBJkqmx/CIgOe9YBxw0cqQO+EFXra+L5CzckQlsFqds1b/xRNn0NmjAI4IxNIfdTyYkLLIT14UAC9S4AlQ/tyeufSR1clYqbvyiTVf/dQa3v6NlXa+KLHcaTkSyzQcKpAUzdt42NKbui2jvstyGnbbs3sH7Ysvr7vFfP3mHfch3hiBEalj3cYacjRyt0o8b2O1JVre8+U+t5zPCKwnLSYgplMFTIyILuABDzJYqJc4YUW3xQTEh2rX2X1V9ZYvFp2CyBVoyg8QUv+2lNeo6bgHQkgMTz/8tlUfo+3Cu55Tyyjf/4ZltJ6w2IZjNr5+rz345Ha7Xzrn9xZttYd1HtawM0X91Ouh9zMpqgCdDEHSCQIIUQdo8+udnrTvYk4jAMyz+UaBkPcRh85QGnz2LWBqEgWd0y1+9FTYXO9HYNdkSIA/lCYOfj7XU/23kTUfhl9v4nowPgAx6aZYxjMAYyJmkmob6NOITsSys6EAM/98VD8b0AQA8R3GXMAGKHUsBvsk43tCPu+JbZ+AGdkXCOecEci1BcQAGGaFGefpuAvOfyAAyqi7EOmLT7/+r1Z3+RNrfPf3DsQVl/7NCrYdt4kC3GTSXlHxthyzHBktMemNWcJFvGGXtZ29ZP8rcSwMykgRGIXImzJY7omLEbNbBUCN+OYTxutcATFHohogRoGyZ9yPSPQNSfQZQny69ACsowkrO6ULCozPdsh46bY0ieYH5q62f5i9xrIEWgBME8nSrgtWsf+Sp5SWSBecQuekAVnRYjR3Q4htHtefiG6F+CKPlqLqFSThd71i+dtOW54mStbm4z4hqM9DOT2iuuliwCB1FeBVEO0to8grjWlgpYfsOR5sABkADEq+A8HFI2LvLywV3nejIQEmRrAoASGGFEn7TAjOyZbzMjECQJkMIdcmAJV9PgvXQ6F34jQpiA8rBiDiTaAYATk/JC7NelHi+YwkyllSPwEJzIUYfU8gQTTrWl94RwAT8HSc0QBkH+BRfJ9S0zW6rrkygOaSpaffULwTtmQ5ErDOA4x6PvNlyDz5ithRA/ZdpOdUJ4Nllazmxnd+a08JsDkbByytodvytxy3Qhm/eesPWrxOTLi6z3LW7LNJq/fY0D99FAU63L5tXwmIXzsQbwuIbSf0cActvkWyXOwYFxMRAMvashsuYsP4LumPO4YSBTIHLVMAI2eF/JQkiWPWl4nMnlDf6xdy/5w17kuiRmHZ3tesct+bVt5zUUCkg9VFK+wjyiTSecjk806e+mMQr0RgY2iwnloGGKVjFokhCZOaKiOGymWIb/oDUnZ5Bu3aAJyAB+txLO+oisiGKfU+KQAh5pCkLUQzVSBcPAoM3sQR5tTvHbC6FgDJPrVwAoi9uqu+7zk0AhN1dtgCFkrrUbuRc5OLw3XToYGcaE+01xbGQ/yyPBct0zE4DrpbNCnIP44s/AQwmWCDl2WsXLorNtHnACSVYuejw+le2IYBeAAdW1+aFPgCK4ZAXWdL3aeDLvE6ei/6XhjUUHQgartQ/9eTDkKMl5/a0rc+Egg/sfq3fm01Mi4nNu+1dBkrhW3HbbJEclz4yJFumCdWzGruteq2fvvp539ysXxN4hggXpNojhzaYrlsgc+ZpjUCJGDEMCENlFZlWR0vWLwDXyPWdQREevGlSHeDBcfhTxQYAWaKRPUDNS2WJ9FJPcXKfonOAz+0qfsEIInRgr4LbiGXCqBE5lDcyDtN6UHRzgEm8y5YegjsFx1806aIGRHB1Pim+XilbrqC9rsCJlVuqXZLpywvZ6LPOCbDS8pp4Jsk4BV9FUCGFhMk8APC6kE97OejgvaAyQs4PQ/QLwvopJcmhoAK+9H9wDMKfV9sJyBW4mxOgBALlxJ2XiZE101rCj7zmjoCNJ1LmQwugiVCHeiaCM7ADkDAioiP2BIDhaxCAIjoDWWLXT8UOIjOATAkyjtwdBzAczdBi20CaHcjxokY0phJwO6JHyf69L0Ttb4AkAnwhi265AIdf7GMtcUCYs3LV11vXC5dcdn5D61CUm88eqAAWLD5iMSwjBbhIrdJFnRjr8XqdtvKgbP2x69vuKFybeS2fY1oJh4RIIbwfwCYSWQNAxcN/kKBCZdNFgXbd8uI6TgtC3tInx+LgLhK4ln6WhKGiyxoCqyPfW6HfU86YnHXS65c4z+sPBSJWbqY4oLg/Wl6zyvVHtTQwyrRtlAPjwZBAI4sPsBF+RLKGdNovETMiF7JFv2QwbIk5fR4z4MrxLj4JaOaPgI8NQ05h0CB28hFsR42hoeLPorZC9TUEvdrTQA4bD2xSsPTTDVZItakgoWAiFh24IhtE6yISsH5inVeYgxLNShHEh2PgFpCw/TwEckAUdfAa3yr7APAahlxzpoAVqwFEEm8CiAEXIAw6ISBAb8lfvUdrxSmYwIkB6IAzwB4xFWGaHH69DGq9f/M0vXxHY4DYP13+j3W9UKpJgv0vy1wJn7PFokdn8bhL6mUI7shQ+oaXR1y1uwXCDstY1mnQLjXsiQls5s7rfv199xtc+P2HQfiNYGQWMQbo4EII3rW3brDERA3HfOVFJzccUpHdODglhUt2U8d7XR9j/IXExqp+NBryZoBgPIHi1vt/pq1ViALquTQG55AD9MABB4C0chVCR9hsUBVqAdVJGACwMkS2ZQzzgZc3efdOma9m8oRZBYW9160MjEry49ZsvLd7aSRk1gnj+9ksrzkxZ5Ib+Bac6Wjxnfp/a6z/sCJvPHGO2ImWI9JQpHPUgGelmckqNMOmEG9R/QyjAVnVwEScY8OSN1CmCuylt+PdDo9OMBICzfuFyCighB5DSC9BLKOiTOf+4eNAXAFojexfMdxXIcUo4U1Zb6Dby9YxgAxsKKXqRNoAMtoBov0vIQ41nGf0PU666GTJ0Dn4NOYoev1blWaRDSMxIDxcDX9juPQXq1Wk86BKEDO1/nRGefr3LW65+m9r1j22gM2SbYDSVNpK3db+tJ2y17Z5UDMlNVctKHH3vz1F3bDjZQ7dl2iGRDCht8MoyMihgXAdGIM6YfScsi3aXqdvvGoZUknJEmeOoe4TjxAlqU+ATVt7SEPgE2GGTUmNO2VxbzBHhQj5m0/oQfyQ6/xh4uFZkKur6HHDUYPk+SpKTCHGANG9B59AiBBEmli6HRNjiwZKFjxGFHERWLZx8TaXBsTKE9GVd7OFz1sDVXCjSOBMRd3lPTc1E1HLXnzUZvUe959hfNf+0UkTgVKrgfd0wtwiknJNKTybQAl+cJe0UHfmYZeCiD1GwaGSGRFR+wafH9kKFKVgro+pMuGVSN61BR1X/DSIByT43F+Z1EBsfx5ifRBDC/py7q+WQIZuirHY9IQQY5OOPcM4hbrFnAKWLJyo1hJjAwYLBgcgCjan6XjPs4Q2KuPCnB6LqQiTJfeyT6jmoBcDRK55iC2T5BvQyCvgKljzBP4FmA9Az6pExRqWqBRc1zSY/eLli8Q5pFE39Blyc9uFxB32iTYUNIyo6HTanYfsY//fM1kl/ja8vWRYbsxPGK3bko8ix0FxJN3mdCBKHCNl1xPXdOvMWAxFqq3nYgYRgOW9AErbqAGzoCD0VtY6MR///hq+/6ctZa5dr+XwJiuP7KcP1t/dDAamPFV+pNp8lMifapYowy9CjBK3OK7TBXQUnQ9E1YftLSWI15TJ0PnY6KkrO73wXv0VMlnjVy/oag7gwSvHAGXOMqJAmKmJhF62JK3fuVLhBg0sDPiksQuwFKyT5Z8ohgpDObVcjGqBFCASaf+SlxPiG0Xr+9EOpwDMeFDBIxiJ+4ZnZHUWTq6eo3JznO+ykSLYcBetp+WGdRUlBoidiKnpxzVBYZKgC9ycgfxjH6qIYABwpknJVp9SLwOvS0wYvUCvmhgAbOd7XVqBHq6TFEU4ODrupfXraJfxuOBV61yIGqGNPPYW95zZbaAN/eUWHNQYlqD4ks1AnntGdxrYliOP/RjMe9PbAGvddxyqWuTZBXH6jot+bntGtssu36P5UpKZjX0WHpdu206/Yb9z807JuwJgADxlrbDDkQs6Htw1RBrmKEH70BcLWBhhLBwLZZDF+SBw4IYNjzcDD1kVmFiEuEAI1nA5bs4ue+rrLO/zl9sD9Ws94oQlRgXMKIeDCIGC5EZXyUdqFJ/LgYJYEQn9PVUsdCUngsOxokC3qP1e+3Rur0eZJuk/eQGdNK9An6/Zaw7Ytmy+CeJFekmQFEivAAYXzD2RN1T5rYhF5MENbA0hdWKrujljaUSFAIU6ZIkeVE1N9SI9FzsnnMCDQWl6FQqltRxAK+DWIBh3deBiBWNc1pgJILaezHr3qL7kdohdcNLsBDRJLbOlxoBS5ZQIkTqC8xJ5dkKgTEs5cGWTNoAQgBJcMhMAY9u+gwHooA2E9DQvEf7gO/uaw1YbsYRMboAN40m4fsFPg1vgNl7zsp1bwATpqTNxRMAmLqICSAyAOA8mFcMyfem63hUl11InvXARctrOWAZMkaSn93qI1a3x3Ko/iViytB+vGmnDX3woV2Tfsiy3g1WU5wRIyAipu/J2Yq4I+j1uMVaIiCOp1+KrGC6S8FyaWIfqk/xgBGROMEz+D7iWUoqRgpJMqSSfrd8mf1VTq3dW77C0gXoqbKcEWkUUHJrEbGjBzZDD69KfzROZ/e9aYu4w2LFEiayG/0vWUAfIx30MYHvB8u67FHG8m5d4z5LW3PI4huft9wtUh00cEPF1guA+k1qy0FLWX/YgTVHhgFZaIQywYY8bC8SKiaEsfKpmCtgRNFGrCxJxO885WWa8zvxg0o/pU+1vo+Oh2UMMyJWMVxcp4MRE0DEDYUOiWU9Q2oIAC4WuyL6Sa+Ngko0efac8ePScri4j97ViG1cVbRcExvxn/mQgcT/o31yZTyZXxM7GBxRWqomBfqfrikYHuh+VOWaCuB1fkY5xZp0TrZlOmdFv86l74XG4qO73HMsrOj5mlhzOK7+txkHJdI1eeZqIix5Wfe692WbuHyXJS9ptaSnWi1lWbtHYOc091m2cJS5ssOmtfbaB//1Rw/7QieMgHjbdcObvi8gonNlCmRZeqC0NkuXqB2HSwb/oJRN1pNp8JO17piXEiFKOw4QtR8TU8bWHbKYxHj6qj57eNFm+5vypfa3hUvsO8XP2SML26xAbIULA70JixAGYS2YmoiIZyKOcUL7ikRwjei1N6UUIGFHupqObdpvY5Z32RgB8RGA2CjwS2wTG5nRclTXIVHePGBJAmiS2DlJ10SnAtw2T138pefnEvaEfw/2AVRRsXoBsfucA5CWGznSh+Ntus9WWX9tg2LZIcuXaC/c85L3mkFMA6zAXJTew5nu7W51fJiR4Ra17gU/I+4p2mtwXoyXIrHsJOlVgDFPI3+3wK7jF3bpHAJlmRirSsxTTaYgYNPxpwsYsLADcTQIE4ABOICJ/GiMDgpGTeUeYXXdX1nPK1amiVCi/VJNvKm672kCvYNQoA351xg2DI7HmAcr65gVUlGqpMZUUvtcQKyR+H763PtWskPP5slNNm7hRkuVXpi5Sky4rt9yWzT0zLJXdNjSgVP2+VfX7dYdiWTCvoTI63eH3tOIgCh2A2SZ64961VfaleGgBoxk6aXqdUzsQ5oA+iQJVAAxjfwVie50MWKqKPi+WU0a9dITG+3e0qX28NyNlrvhmNFACIV8unQc9CqWvLwEnW4SNgSI7jvjweEwJqhB+w7KoQiURI6naqI8ImYEjEn1fQ5ERrJACUOOXdFjY1f2GjW7x0u3RfejXgulMha88nN3aLtOiIGESJY+WCSLr0CMBwMCvrjUjcwN0knFplnaZov1J0ncT5EeWiQ2oxYh90NvGoAYOc/F6EwmMQctKQAkjvIoPlDsr8/Q/7y1mvTgMonIEpgQVaD9lAwu2v5GrX/zNSGKJTJLpb+RfkpqKwaJF4bSubz6BOIWnVvvwXwMAAX4KBCFGoFaAeiKdY4waOLJli5hVDWr1jUFyxlgYyW7O4eh95wZpV7kakIXSaWgM/40AbJaonme9NFnzn9geZsO2pjaFktZ0mbZq3oEwgMWl6iOC0cOxOXt1vHGZfuSsK/bxB7eiixlmBAghsBYdETXEyV2AWJsLevI0sNgxGUdHtKVKqUzVXrgROlluG0IjI3Jqk4lDUAMmoIf8Zkd9p3KFfbQwvU2TsoqS3yP1LZaTKKerEDcONNkxaEfsjLhvrLT0qfEgr7MNUq00ZcvAJNgV+onUjAJAGRIjRi7ar89BvNJbwR4iOwxz3V6c6EUnS+t9bjlS+wQ/rT4tV96OBPFimBm/IpFehCsgQNEOp/CSJN2nJS+ecwBmC7jK00jhkFEHR/d6yT9P/ntEqUJIHrlLYCI8XI8mkw0AncwarAGPVfn9/Vk3V+lHjKrSJUYJwcFFolLBmw1uf2kFUgdmLRV1731iJXsOmYFO45IlL5kc04goinlJz0PFQdPBHGJYmSGl0KBAQVAStKVSOcD5DD4FN1XsVQTtgUdL3pn/gpNwCp9F7EN2IIop55iSHUFmLh4Zovt8zRR6D5L4a1SAXGGfoueuOjsVXtKFnxao1SlRRssSyJ4cst+B2LW2n6LC0esrJSs6bFXf/M7d2LfEhCv3b4h0TziQPx65I59dXvEbg6b/R+LFuupz3sZ3AAAAABJRU5ErkJgg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74" y="195778"/>
            <a:ext cx="2447057" cy="3579954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3541</Words>
  <Application>WPS Presentation</Application>
  <PresentationFormat>Экран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Monotype Corsiva</vt:lpstr>
      <vt:lpstr>Segoe UI</vt:lpstr>
      <vt:lpstr>Times New Roman</vt:lpstr>
      <vt:lpstr>Microsoft YaHei</vt:lpstr>
      <vt:lpstr>Arial Unicode MS</vt:lpstr>
      <vt:lpstr>Calibri</vt:lpstr>
      <vt:lpstr>Business Cooperate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2021</cp:lastModifiedBy>
  <cp:revision>13</cp:revision>
  <dcterms:created xsi:type="dcterms:W3CDTF">2022-09-14T16:54:00Z</dcterms:created>
  <dcterms:modified xsi:type="dcterms:W3CDTF">2024-11-11T16:58:15Z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0C0E93FB06744EA4872BF3BEF3FBE24F_12</vt:lpwstr>
  </property>
  <property fmtid="{D5CDD505-2E9C-101B-9397-08002B2CF9AE}" pid="3" name="KSOProductBuildVer">
    <vt:lpwstr>1049-12.2.0.16731</vt:lpwstr>
  </property>
</Properties>
</file>